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7772400" cy="1243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>
        <p:scale>
          <a:sx n="106" d="100"/>
          <a:sy n="106" d="100"/>
        </p:scale>
        <p:origin x="2360" y="-3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035322"/>
            <a:ext cx="6606540" cy="4329736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6532029"/>
            <a:ext cx="5829300" cy="3002602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5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6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662127"/>
            <a:ext cx="1675924" cy="10539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662127"/>
            <a:ext cx="4930616" cy="10539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3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3100486"/>
            <a:ext cx="6703695" cy="5173227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8322654"/>
            <a:ext cx="6703695" cy="2720478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3310636"/>
            <a:ext cx="3303270" cy="7890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3310636"/>
            <a:ext cx="3303270" cy="7890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1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62130"/>
            <a:ext cx="6703695" cy="24038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3048665"/>
            <a:ext cx="3288089" cy="1494103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4542768"/>
            <a:ext cx="3288089" cy="668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3048665"/>
            <a:ext cx="3304282" cy="1494103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4542768"/>
            <a:ext cx="3304282" cy="668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2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829098"/>
            <a:ext cx="2506801" cy="290184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790625"/>
            <a:ext cx="3934778" cy="8837958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730943"/>
            <a:ext cx="2506801" cy="691203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829098"/>
            <a:ext cx="2506801" cy="290184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790625"/>
            <a:ext cx="3934778" cy="8837958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730943"/>
            <a:ext cx="2506801" cy="691203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662130"/>
            <a:ext cx="6703695" cy="2403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3310636"/>
            <a:ext cx="6703695" cy="7890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1526773"/>
            <a:ext cx="1748790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1526773"/>
            <a:ext cx="2623185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1526773"/>
            <a:ext cx="1748790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2A49C3-37D7-F3D1-82F7-BA6FFD25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3108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AECCED-DF8E-0223-2871-135C4B5AF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8960"/>
            <a:ext cx="7772400" cy="3108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457DC-FC3A-DEEE-FCAB-72C838F63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17920"/>
            <a:ext cx="7772400" cy="3108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F3110-7BC1-4E1D-6457-0A203A136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327515"/>
            <a:ext cx="77724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9</cp:revision>
  <dcterms:created xsi:type="dcterms:W3CDTF">2024-01-26T18:27:11Z</dcterms:created>
  <dcterms:modified xsi:type="dcterms:W3CDTF">2024-06-14T21:22:40Z</dcterms:modified>
</cp:coreProperties>
</file>