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7772400" cy="6218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8"/>
  </p:normalViewPr>
  <p:slideViewPr>
    <p:cSldViewPr snapToGrid="0">
      <p:cViewPr varScale="1">
        <p:scale>
          <a:sx n="128" d="100"/>
          <a:sy n="128" d="100"/>
        </p:scale>
        <p:origin x="1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017661"/>
            <a:ext cx="6606540" cy="2164868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266015"/>
            <a:ext cx="5829300" cy="150130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9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8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31064"/>
            <a:ext cx="1675924" cy="5269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31064"/>
            <a:ext cx="4930616" cy="52696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2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8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550243"/>
            <a:ext cx="6703695" cy="25866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161327"/>
            <a:ext cx="6703695" cy="136023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4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655318"/>
            <a:ext cx="3303270" cy="3945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655318"/>
            <a:ext cx="3303270" cy="3945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4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31065"/>
            <a:ext cx="6703695" cy="12019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524332"/>
            <a:ext cx="3288089" cy="74705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271384"/>
            <a:ext cx="3288089" cy="3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524332"/>
            <a:ext cx="3304282" cy="74705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271384"/>
            <a:ext cx="3304282" cy="3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6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1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14549"/>
            <a:ext cx="2506801" cy="1450922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895313"/>
            <a:ext cx="3934778" cy="4418979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865471"/>
            <a:ext cx="2506801" cy="3456017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3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14549"/>
            <a:ext cx="2506801" cy="1450922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895313"/>
            <a:ext cx="3934778" cy="4418979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865471"/>
            <a:ext cx="2506801" cy="3456017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9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31065"/>
            <a:ext cx="6703695" cy="12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655318"/>
            <a:ext cx="6703695" cy="39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763387"/>
            <a:ext cx="174879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763387"/>
            <a:ext cx="2623185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763387"/>
            <a:ext cx="174879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2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432BC7-78F8-B321-5818-718AC4736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"/>
            <a:ext cx="7772400" cy="3108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9EC75-7007-05D9-F2CF-591965E0E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9119"/>
            <a:ext cx="77724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7</cp:revision>
  <dcterms:created xsi:type="dcterms:W3CDTF">2024-01-26T18:27:11Z</dcterms:created>
  <dcterms:modified xsi:type="dcterms:W3CDTF">2024-06-14T19:47:02Z</dcterms:modified>
</cp:coreProperties>
</file>