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64592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8"/>
    <p:restoredTop sz="94696"/>
  </p:normalViewPr>
  <p:slideViewPr>
    <p:cSldViewPr snapToGrid="0">
      <p:cViewPr varScale="1">
        <p:scale>
          <a:sx n="69" d="100"/>
          <a:sy n="69" d="100"/>
        </p:scale>
        <p:origin x="16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870605"/>
            <a:ext cx="1399032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003397"/>
            <a:ext cx="123444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08541"/>
            <a:ext cx="3549015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08541"/>
            <a:ext cx="10441305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849566"/>
            <a:ext cx="1419606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649107"/>
            <a:ext cx="1419606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042708"/>
            <a:ext cx="699516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042708"/>
            <a:ext cx="699516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8544"/>
            <a:ext cx="1419606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801938"/>
            <a:ext cx="6963012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175125"/>
            <a:ext cx="696301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801938"/>
            <a:ext cx="6997304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175125"/>
            <a:ext cx="6997304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62000"/>
            <a:ext cx="5308520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645711"/>
            <a:ext cx="8332470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429000"/>
            <a:ext cx="5308520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62000"/>
            <a:ext cx="5308520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645711"/>
            <a:ext cx="8332470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429000"/>
            <a:ext cx="5308520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08544"/>
            <a:ext cx="1419606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042708"/>
            <a:ext cx="1419606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593919"/>
            <a:ext cx="370332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593919"/>
            <a:ext cx="555498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593919"/>
            <a:ext cx="370332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FB70224-945E-45F6-07D3-07A000E6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D861CA-7BB2-76E3-AAF9-EF0C96C2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57200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8067B-24BA-A0F7-8DC5-F24C6ABF3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457200"/>
            <a:ext cx="5486400" cy="3657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8B5B06-97B1-2843-4EAF-317FEDF23D81}"/>
              </a:ext>
            </a:extLst>
          </p:cNvPr>
          <p:cNvSpPr txBox="1"/>
          <p:nvPr/>
        </p:nvSpPr>
        <p:spPr>
          <a:xfrm>
            <a:off x="0" y="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20A0A-13B9-7386-FE0C-C09D6BE47316}"/>
              </a:ext>
            </a:extLst>
          </p:cNvPr>
          <p:cNvSpPr txBox="1"/>
          <p:nvPr/>
        </p:nvSpPr>
        <p:spPr>
          <a:xfrm>
            <a:off x="5486400" y="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Confirmatory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9E75A-A191-194F-9A1A-29C45DCDB64D}"/>
              </a:ext>
            </a:extLst>
          </p:cNvPr>
          <p:cNvSpPr txBox="1"/>
          <p:nvPr/>
        </p:nvSpPr>
        <p:spPr>
          <a:xfrm>
            <a:off x="10972800" y="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Joint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D80AEB-F9B3-6F00-5275-DFB31244D343}"/>
              </a:ext>
            </a:extLst>
          </p:cNvPr>
          <p:cNvSpPr/>
          <p:nvPr/>
        </p:nvSpPr>
        <p:spPr>
          <a:xfrm>
            <a:off x="876300" y="673100"/>
            <a:ext cx="9398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8C23AB-2EAB-5C72-3E7E-6D31DE28B78E}"/>
              </a:ext>
            </a:extLst>
          </p:cNvPr>
          <p:cNvSpPr/>
          <p:nvPr/>
        </p:nvSpPr>
        <p:spPr>
          <a:xfrm>
            <a:off x="6362700" y="673100"/>
            <a:ext cx="9398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893C48-0EF8-26F0-22FD-90ADDE63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14800"/>
            <a:ext cx="5486400" cy="3657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F87AF4-43D4-EE6C-BD6A-D99C7C163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4114800"/>
            <a:ext cx="5486400" cy="3657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2C3931-BB4E-D2CB-2C3B-15388A543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0" y="4114800"/>
            <a:ext cx="5486400" cy="3657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0CBDE0-F3C8-9609-880B-23B0A3C911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772400"/>
            <a:ext cx="5486400" cy="3657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9E8679-9801-E255-42B8-B28B194F5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7767935"/>
            <a:ext cx="5486400" cy="3657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0AEAA84-83CD-F9A7-E38D-50AB11EF88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2800" y="7772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5</cp:revision>
  <dcterms:created xsi:type="dcterms:W3CDTF">2024-01-26T18:27:11Z</dcterms:created>
  <dcterms:modified xsi:type="dcterms:W3CDTF">2024-06-14T19:53:50Z</dcterms:modified>
</cp:coreProperties>
</file>