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64592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5"/>
    <p:restoredTop sz="96966"/>
  </p:normalViewPr>
  <p:slideViewPr>
    <p:cSldViewPr snapToGrid="0">
      <p:cViewPr>
        <p:scale>
          <a:sx n="113" d="100"/>
          <a:sy n="113" d="100"/>
        </p:scale>
        <p:origin x="912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0873-8CB7-504D-9864-58FDE15F938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4863" y="1143000"/>
            <a:ext cx="270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FC24-1ABC-854C-BB7C-3DA98758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1pPr>
    <a:lvl2pPr marL="676976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2pPr>
    <a:lvl3pPr marL="1353952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3pPr>
    <a:lvl4pPr marL="2030928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4pPr>
    <a:lvl5pPr marL="2707904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5pPr>
    <a:lvl6pPr marL="3384880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6pPr>
    <a:lvl7pPr marL="4061856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7pPr>
    <a:lvl8pPr marL="4738832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8pPr>
    <a:lvl9pPr marL="5415808" algn="l" defTabSz="1353952" rtl="0" eaLnBrk="1" latinLnBrk="0" hangingPunct="1">
      <a:defRPr sz="1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9FC24-1ABC-854C-BB7C-3DA987584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067792"/>
            <a:ext cx="13990320" cy="652610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9845571"/>
            <a:ext cx="12344400" cy="452574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998008"/>
            <a:ext cx="3549015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998008"/>
            <a:ext cx="10441305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673288"/>
            <a:ext cx="14196060" cy="7797481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2544536"/>
            <a:ext cx="14196060" cy="4100511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990042"/>
            <a:ext cx="699516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990042"/>
            <a:ext cx="699516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98012"/>
            <a:ext cx="14196060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595179"/>
            <a:ext cx="6963012" cy="225202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847205"/>
            <a:ext cx="696301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595179"/>
            <a:ext cx="6997304" cy="225202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847205"/>
            <a:ext cx="6997304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249680"/>
            <a:ext cx="5308520" cy="43738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698966"/>
            <a:ext cx="8332470" cy="13321242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5623560"/>
            <a:ext cx="5308520" cy="1041834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249680"/>
            <a:ext cx="5308520" cy="43738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698966"/>
            <a:ext cx="8332470" cy="13321242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5623560"/>
            <a:ext cx="5308520" cy="1041834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998012"/>
            <a:ext cx="14196060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990042"/>
            <a:ext cx="14196060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7374028"/>
            <a:ext cx="370332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7374028"/>
            <a:ext cx="555498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7374028"/>
            <a:ext cx="370332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6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C19AC-C19A-418A-C17D-578322B3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567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E7A3B-BF04-8B00-8F23-DCF46AFA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35789-C0B4-CACF-111B-887D64D4A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085494"/>
            <a:ext cx="5486400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F8ECAC-904B-700C-DAD8-38E410A07D95}"/>
              </a:ext>
            </a:extLst>
          </p:cNvPr>
          <p:cNvCxnSpPr>
            <a:cxnSpLocks/>
          </p:cNvCxnSpPr>
          <p:nvPr/>
        </p:nvCxnSpPr>
        <p:spPr>
          <a:xfrm>
            <a:off x="2245116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0AE263-5E62-2F23-F739-10267BE43333}"/>
              </a:ext>
            </a:extLst>
          </p:cNvPr>
          <p:cNvCxnSpPr/>
          <p:nvPr/>
        </p:nvCxnSpPr>
        <p:spPr>
          <a:xfrm>
            <a:off x="3817827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4581D9E-6A44-232F-B293-9332B3CE8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67935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589FB-F1A1-80B5-E355-077488820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42107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35CBCD-8478-40C2-4A68-5407EC0FBBB4}"/>
              </a:ext>
            </a:extLst>
          </p:cNvPr>
          <p:cNvSpPr txBox="1"/>
          <p:nvPr/>
        </p:nvSpPr>
        <p:spPr>
          <a:xfrm>
            <a:off x="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B903-E145-8603-D821-1D8322167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2EE9E-52D2-84E8-1380-5D15213D9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9FE4AE-800E-547A-D156-631F4E8512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4112567"/>
            <a:ext cx="54864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457444-240D-F907-DB83-17418F5DDF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4112567"/>
            <a:ext cx="5486400" cy="365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10BAA-4D75-DE5A-61F5-C8EBB0331D3A}"/>
              </a:ext>
            </a:extLst>
          </p:cNvPr>
          <p:cNvCxnSpPr>
            <a:cxnSpLocks/>
          </p:cNvCxnSpPr>
          <p:nvPr/>
        </p:nvCxnSpPr>
        <p:spPr>
          <a:xfrm>
            <a:off x="7715474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B14820-8FA2-7569-818F-E096111D959F}"/>
              </a:ext>
            </a:extLst>
          </p:cNvPr>
          <p:cNvCxnSpPr/>
          <p:nvPr/>
        </p:nvCxnSpPr>
        <p:spPr>
          <a:xfrm>
            <a:off x="9288185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E99381-FB1E-EFBD-D276-AD1E9418026F}"/>
              </a:ext>
            </a:extLst>
          </p:cNvPr>
          <p:cNvCxnSpPr>
            <a:cxnSpLocks/>
          </p:cNvCxnSpPr>
          <p:nvPr/>
        </p:nvCxnSpPr>
        <p:spPr>
          <a:xfrm>
            <a:off x="13201874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F03B9-AC17-ED1F-EA3F-9874FBBE84E1}"/>
              </a:ext>
            </a:extLst>
          </p:cNvPr>
          <p:cNvCxnSpPr/>
          <p:nvPr/>
        </p:nvCxnSpPr>
        <p:spPr>
          <a:xfrm>
            <a:off x="14774585" y="4293704"/>
            <a:ext cx="0" cy="2812774"/>
          </a:xfrm>
          <a:prstGeom prst="line">
            <a:avLst/>
          </a:prstGeom>
          <a:ln w="12700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9849A97-31E9-4587-49A2-FF8D537B53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7767935"/>
            <a:ext cx="5486400" cy="3657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660D9C-9E5D-BB32-4E7F-CAF53EB5FC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7767935"/>
            <a:ext cx="5486400" cy="3657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BD63A2-5D5A-4F2F-BB1D-8A3A9AB8BA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6400" y="11421070"/>
            <a:ext cx="5486400" cy="3657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D1A4B7-EE1A-F7AD-DC34-D92F5FE1BD0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72800" y="11421070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4E5280-6AAC-A5B3-6FDC-54D4C2F0D3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6400" y="15085494"/>
            <a:ext cx="5486400" cy="3657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467620-5DE8-25F6-4C42-1EB69A0E5E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2800" y="15085494"/>
            <a:ext cx="5486400" cy="3657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99A476-EBC6-F76C-78E1-B5C7BECDCA06}"/>
              </a:ext>
            </a:extLst>
          </p:cNvPr>
          <p:cNvSpPr txBox="1"/>
          <p:nvPr/>
        </p:nvSpPr>
        <p:spPr>
          <a:xfrm>
            <a:off x="548640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066A8E-C14C-63E0-0918-A040D867C1AD}"/>
              </a:ext>
            </a:extLst>
          </p:cNvPr>
          <p:cNvSpPr txBox="1"/>
          <p:nvPr/>
        </p:nvSpPr>
        <p:spPr>
          <a:xfrm>
            <a:off x="10972800" y="892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7CCB5D-0497-79D6-6C16-81EBCBA0E71F}"/>
              </a:ext>
            </a:extLst>
          </p:cNvPr>
          <p:cNvSpPr/>
          <p:nvPr/>
        </p:nvSpPr>
        <p:spPr>
          <a:xfrm>
            <a:off x="869244" y="677333"/>
            <a:ext cx="733778" cy="135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D961B-0759-3B7F-1C3E-F962B7628C75}"/>
              </a:ext>
            </a:extLst>
          </p:cNvPr>
          <p:cNvSpPr/>
          <p:nvPr/>
        </p:nvSpPr>
        <p:spPr>
          <a:xfrm>
            <a:off x="6361288" y="676474"/>
            <a:ext cx="733778" cy="135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0920F9-06C4-83BF-4D03-FC698084C5E2}"/>
              </a:ext>
            </a:extLst>
          </p:cNvPr>
          <p:cNvSpPr/>
          <p:nvPr/>
        </p:nvSpPr>
        <p:spPr>
          <a:xfrm>
            <a:off x="763690" y="4330469"/>
            <a:ext cx="726402" cy="82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D519FA-516F-3196-6A6C-3A42B52474AF}"/>
              </a:ext>
            </a:extLst>
          </p:cNvPr>
          <p:cNvSpPr/>
          <p:nvPr/>
        </p:nvSpPr>
        <p:spPr>
          <a:xfrm>
            <a:off x="6250090" y="4328075"/>
            <a:ext cx="726402" cy="82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13</cp:revision>
  <dcterms:created xsi:type="dcterms:W3CDTF">2024-01-26T18:27:11Z</dcterms:created>
  <dcterms:modified xsi:type="dcterms:W3CDTF">2024-06-14T17:44:19Z</dcterms:modified>
</cp:coreProperties>
</file>