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7" r:id="rId2"/>
  </p:sldIdLst>
  <p:sldSz cx="7772400" cy="6218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8"/>
  </p:normalViewPr>
  <p:slideViewPr>
    <p:cSldViewPr snapToGrid="0">
      <p:cViewPr>
        <p:scale>
          <a:sx n="86" d="100"/>
          <a:sy n="86" d="100"/>
        </p:scale>
        <p:origin x="287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017661"/>
            <a:ext cx="6606540" cy="2164868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266015"/>
            <a:ext cx="5829300" cy="150130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9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8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331064"/>
            <a:ext cx="1675924" cy="52696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331064"/>
            <a:ext cx="4930616" cy="52696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2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8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550243"/>
            <a:ext cx="6703695" cy="25866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4161327"/>
            <a:ext cx="6703695" cy="1360239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4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655318"/>
            <a:ext cx="3303270" cy="39454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655318"/>
            <a:ext cx="3303270" cy="39454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4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31065"/>
            <a:ext cx="6703695" cy="12019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524332"/>
            <a:ext cx="3288089" cy="747052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271384"/>
            <a:ext cx="3288089" cy="3340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524332"/>
            <a:ext cx="3304282" cy="747052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271384"/>
            <a:ext cx="3304282" cy="3340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6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5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1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14549"/>
            <a:ext cx="2506801" cy="1450922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895313"/>
            <a:ext cx="3934778" cy="4418979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865471"/>
            <a:ext cx="2506801" cy="3456017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3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14549"/>
            <a:ext cx="2506801" cy="1450922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895313"/>
            <a:ext cx="3934778" cy="4418979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865471"/>
            <a:ext cx="2506801" cy="3456017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9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331065"/>
            <a:ext cx="6703695" cy="1201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655318"/>
            <a:ext cx="6703695" cy="394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5763387"/>
            <a:ext cx="1748790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5763387"/>
            <a:ext cx="2623185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5763387"/>
            <a:ext cx="1748790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2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B22228-5A68-1469-BCD7-5EB3229FD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3108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68B06F-91CE-7256-EF80-0F559028A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09278"/>
            <a:ext cx="7772400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6</cp:revision>
  <dcterms:created xsi:type="dcterms:W3CDTF">2024-01-26T18:27:11Z</dcterms:created>
  <dcterms:modified xsi:type="dcterms:W3CDTF">2024-01-30T03:53:28Z</dcterms:modified>
</cp:coreProperties>
</file>