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</p:sldIdLst>
  <p:sldSz cx="11430000" cy="3886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8"/>
  </p:normalViewPr>
  <p:slideViewPr>
    <p:cSldViewPr snapToGrid="0">
      <p:cViewPr varScale="1">
        <p:scale>
          <a:sx n="132" d="100"/>
          <a:sy n="132" d="100"/>
        </p:scale>
        <p:origin x="19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636006"/>
            <a:ext cx="8572500" cy="1352973"/>
          </a:xfrm>
        </p:spPr>
        <p:txBody>
          <a:bodyPr anchor="b"/>
          <a:lstStyle>
            <a:lvl1pPr algn="ctr"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2041155"/>
            <a:ext cx="8572500" cy="938265"/>
          </a:xfrm>
        </p:spPr>
        <p:txBody>
          <a:bodyPr/>
          <a:lstStyle>
            <a:lvl1pPr marL="0" indent="0" algn="ctr">
              <a:buNone/>
              <a:defRPr sz="1360"/>
            </a:lvl1pPr>
            <a:lvl2pPr marL="259095" indent="0" algn="ctr">
              <a:buNone/>
              <a:defRPr sz="1133"/>
            </a:lvl2pPr>
            <a:lvl3pPr marL="518190" indent="0" algn="ctr">
              <a:buNone/>
              <a:defRPr sz="1020"/>
            </a:lvl3pPr>
            <a:lvl4pPr marL="777286" indent="0" algn="ctr">
              <a:buNone/>
              <a:defRPr sz="907"/>
            </a:lvl4pPr>
            <a:lvl5pPr marL="1036381" indent="0" algn="ctr">
              <a:buNone/>
              <a:defRPr sz="907"/>
            </a:lvl5pPr>
            <a:lvl6pPr marL="1295476" indent="0" algn="ctr">
              <a:buNone/>
              <a:defRPr sz="907"/>
            </a:lvl6pPr>
            <a:lvl7pPr marL="1554571" indent="0" algn="ctr">
              <a:buNone/>
              <a:defRPr sz="907"/>
            </a:lvl7pPr>
            <a:lvl8pPr marL="1813667" indent="0" algn="ctr">
              <a:buNone/>
              <a:defRPr sz="907"/>
            </a:lvl8pPr>
            <a:lvl9pPr marL="2072762" indent="0" algn="ctr">
              <a:buNone/>
              <a:defRPr sz="9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2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206904"/>
            <a:ext cx="2464594" cy="3293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206904"/>
            <a:ext cx="7250906" cy="3293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5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7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968852"/>
            <a:ext cx="9858375" cy="1616551"/>
          </a:xfrm>
        </p:spPr>
        <p:txBody>
          <a:bodyPr anchor="b"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2600696"/>
            <a:ext cx="9858375" cy="850106"/>
          </a:xfrm>
        </p:spPr>
        <p:txBody>
          <a:bodyPr/>
          <a:lstStyle>
            <a:lvl1pPr marL="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1pPr>
            <a:lvl2pPr marL="259095" indent="0">
              <a:buNone/>
              <a:defRPr sz="1133">
                <a:solidFill>
                  <a:schemeClr val="tx1">
                    <a:tint val="75000"/>
                  </a:schemeClr>
                </a:solidFill>
              </a:defRPr>
            </a:lvl2pPr>
            <a:lvl3pPr marL="51819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3pPr>
            <a:lvl4pPr marL="777286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4pPr>
            <a:lvl5pPr marL="1036381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5pPr>
            <a:lvl6pPr marL="1295476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6pPr>
            <a:lvl7pPr marL="1554571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7pPr>
            <a:lvl8pPr marL="181366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8pPr>
            <a:lvl9pPr marL="2072762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5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034521"/>
            <a:ext cx="4857750" cy="24657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034521"/>
            <a:ext cx="4857750" cy="24657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8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206905"/>
            <a:ext cx="9858375" cy="7511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952659"/>
            <a:ext cx="4835425" cy="466883"/>
          </a:xfrm>
        </p:spPr>
        <p:txBody>
          <a:bodyPr anchor="b"/>
          <a:lstStyle>
            <a:lvl1pPr marL="0" indent="0">
              <a:buNone/>
              <a:defRPr sz="1360" b="1"/>
            </a:lvl1pPr>
            <a:lvl2pPr marL="259095" indent="0">
              <a:buNone/>
              <a:defRPr sz="1133" b="1"/>
            </a:lvl2pPr>
            <a:lvl3pPr marL="518190" indent="0">
              <a:buNone/>
              <a:defRPr sz="1020" b="1"/>
            </a:lvl3pPr>
            <a:lvl4pPr marL="777286" indent="0">
              <a:buNone/>
              <a:defRPr sz="907" b="1"/>
            </a:lvl4pPr>
            <a:lvl5pPr marL="1036381" indent="0">
              <a:buNone/>
              <a:defRPr sz="907" b="1"/>
            </a:lvl5pPr>
            <a:lvl6pPr marL="1295476" indent="0">
              <a:buNone/>
              <a:defRPr sz="907" b="1"/>
            </a:lvl6pPr>
            <a:lvl7pPr marL="1554571" indent="0">
              <a:buNone/>
              <a:defRPr sz="907" b="1"/>
            </a:lvl7pPr>
            <a:lvl8pPr marL="1813667" indent="0">
              <a:buNone/>
              <a:defRPr sz="907" b="1"/>
            </a:lvl8pPr>
            <a:lvl9pPr marL="2072762" indent="0">
              <a:buNone/>
              <a:defRPr sz="9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1419543"/>
            <a:ext cx="4835425" cy="2087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952659"/>
            <a:ext cx="4859239" cy="466883"/>
          </a:xfrm>
        </p:spPr>
        <p:txBody>
          <a:bodyPr anchor="b"/>
          <a:lstStyle>
            <a:lvl1pPr marL="0" indent="0">
              <a:buNone/>
              <a:defRPr sz="1360" b="1"/>
            </a:lvl1pPr>
            <a:lvl2pPr marL="259095" indent="0">
              <a:buNone/>
              <a:defRPr sz="1133" b="1"/>
            </a:lvl2pPr>
            <a:lvl3pPr marL="518190" indent="0">
              <a:buNone/>
              <a:defRPr sz="1020" b="1"/>
            </a:lvl3pPr>
            <a:lvl4pPr marL="777286" indent="0">
              <a:buNone/>
              <a:defRPr sz="907" b="1"/>
            </a:lvl4pPr>
            <a:lvl5pPr marL="1036381" indent="0">
              <a:buNone/>
              <a:defRPr sz="907" b="1"/>
            </a:lvl5pPr>
            <a:lvl6pPr marL="1295476" indent="0">
              <a:buNone/>
              <a:defRPr sz="907" b="1"/>
            </a:lvl6pPr>
            <a:lvl7pPr marL="1554571" indent="0">
              <a:buNone/>
              <a:defRPr sz="907" b="1"/>
            </a:lvl7pPr>
            <a:lvl8pPr marL="1813667" indent="0">
              <a:buNone/>
              <a:defRPr sz="907" b="1"/>
            </a:lvl8pPr>
            <a:lvl9pPr marL="2072762" indent="0">
              <a:buNone/>
              <a:defRPr sz="9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1419543"/>
            <a:ext cx="4859239" cy="2087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0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5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9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259080"/>
            <a:ext cx="3686472" cy="906780"/>
          </a:xfrm>
        </p:spPr>
        <p:txBody>
          <a:bodyPr anchor="b"/>
          <a:lstStyle>
            <a:lvl1pPr>
              <a:defRPr sz="18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559541"/>
            <a:ext cx="5786438" cy="2761721"/>
          </a:xfrm>
        </p:spPr>
        <p:txBody>
          <a:bodyPr/>
          <a:lstStyle>
            <a:lvl1pPr>
              <a:defRPr sz="1813"/>
            </a:lvl1pPr>
            <a:lvl2pPr>
              <a:defRPr sz="1587"/>
            </a:lvl2pPr>
            <a:lvl3pPr>
              <a:defRPr sz="1360"/>
            </a:lvl3pPr>
            <a:lvl4pPr>
              <a:defRPr sz="1133"/>
            </a:lvl4pPr>
            <a:lvl5pPr>
              <a:defRPr sz="1133"/>
            </a:lvl5pPr>
            <a:lvl6pPr>
              <a:defRPr sz="1133"/>
            </a:lvl6pPr>
            <a:lvl7pPr>
              <a:defRPr sz="1133"/>
            </a:lvl7pPr>
            <a:lvl8pPr>
              <a:defRPr sz="1133"/>
            </a:lvl8pPr>
            <a:lvl9pPr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165860"/>
            <a:ext cx="3686472" cy="2159900"/>
          </a:xfrm>
        </p:spPr>
        <p:txBody>
          <a:bodyPr/>
          <a:lstStyle>
            <a:lvl1pPr marL="0" indent="0">
              <a:buNone/>
              <a:defRPr sz="907"/>
            </a:lvl1pPr>
            <a:lvl2pPr marL="259095" indent="0">
              <a:buNone/>
              <a:defRPr sz="793"/>
            </a:lvl2pPr>
            <a:lvl3pPr marL="518190" indent="0">
              <a:buNone/>
              <a:defRPr sz="680"/>
            </a:lvl3pPr>
            <a:lvl4pPr marL="777286" indent="0">
              <a:buNone/>
              <a:defRPr sz="567"/>
            </a:lvl4pPr>
            <a:lvl5pPr marL="1036381" indent="0">
              <a:buNone/>
              <a:defRPr sz="567"/>
            </a:lvl5pPr>
            <a:lvl6pPr marL="1295476" indent="0">
              <a:buNone/>
              <a:defRPr sz="567"/>
            </a:lvl6pPr>
            <a:lvl7pPr marL="1554571" indent="0">
              <a:buNone/>
              <a:defRPr sz="567"/>
            </a:lvl7pPr>
            <a:lvl8pPr marL="1813667" indent="0">
              <a:buNone/>
              <a:defRPr sz="567"/>
            </a:lvl8pPr>
            <a:lvl9pPr marL="2072762" indent="0">
              <a:buNone/>
              <a:defRPr sz="5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3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259080"/>
            <a:ext cx="3686472" cy="906780"/>
          </a:xfrm>
        </p:spPr>
        <p:txBody>
          <a:bodyPr anchor="b"/>
          <a:lstStyle>
            <a:lvl1pPr>
              <a:defRPr sz="18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559541"/>
            <a:ext cx="5786438" cy="2761721"/>
          </a:xfrm>
        </p:spPr>
        <p:txBody>
          <a:bodyPr anchor="t"/>
          <a:lstStyle>
            <a:lvl1pPr marL="0" indent="0">
              <a:buNone/>
              <a:defRPr sz="1813"/>
            </a:lvl1pPr>
            <a:lvl2pPr marL="259095" indent="0">
              <a:buNone/>
              <a:defRPr sz="1587"/>
            </a:lvl2pPr>
            <a:lvl3pPr marL="518190" indent="0">
              <a:buNone/>
              <a:defRPr sz="1360"/>
            </a:lvl3pPr>
            <a:lvl4pPr marL="777286" indent="0">
              <a:buNone/>
              <a:defRPr sz="1133"/>
            </a:lvl4pPr>
            <a:lvl5pPr marL="1036381" indent="0">
              <a:buNone/>
              <a:defRPr sz="1133"/>
            </a:lvl5pPr>
            <a:lvl6pPr marL="1295476" indent="0">
              <a:buNone/>
              <a:defRPr sz="1133"/>
            </a:lvl6pPr>
            <a:lvl7pPr marL="1554571" indent="0">
              <a:buNone/>
              <a:defRPr sz="1133"/>
            </a:lvl7pPr>
            <a:lvl8pPr marL="1813667" indent="0">
              <a:buNone/>
              <a:defRPr sz="1133"/>
            </a:lvl8pPr>
            <a:lvl9pPr marL="2072762" indent="0">
              <a:buNone/>
              <a:defRPr sz="1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165860"/>
            <a:ext cx="3686472" cy="2159900"/>
          </a:xfrm>
        </p:spPr>
        <p:txBody>
          <a:bodyPr/>
          <a:lstStyle>
            <a:lvl1pPr marL="0" indent="0">
              <a:buNone/>
              <a:defRPr sz="907"/>
            </a:lvl1pPr>
            <a:lvl2pPr marL="259095" indent="0">
              <a:buNone/>
              <a:defRPr sz="793"/>
            </a:lvl2pPr>
            <a:lvl3pPr marL="518190" indent="0">
              <a:buNone/>
              <a:defRPr sz="680"/>
            </a:lvl3pPr>
            <a:lvl4pPr marL="777286" indent="0">
              <a:buNone/>
              <a:defRPr sz="567"/>
            </a:lvl4pPr>
            <a:lvl5pPr marL="1036381" indent="0">
              <a:buNone/>
              <a:defRPr sz="567"/>
            </a:lvl5pPr>
            <a:lvl6pPr marL="1295476" indent="0">
              <a:buNone/>
              <a:defRPr sz="567"/>
            </a:lvl6pPr>
            <a:lvl7pPr marL="1554571" indent="0">
              <a:buNone/>
              <a:defRPr sz="567"/>
            </a:lvl7pPr>
            <a:lvl8pPr marL="1813667" indent="0">
              <a:buNone/>
              <a:defRPr sz="567"/>
            </a:lvl8pPr>
            <a:lvl9pPr marL="2072762" indent="0">
              <a:buNone/>
              <a:defRPr sz="5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8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206905"/>
            <a:ext cx="9858375" cy="751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034521"/>
            <a:ext cx="9858375" cy="2465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2" y="3601932"/>
            <a:ext cx="2571750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3601932"/>
            <a:ext cx="3857625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3601932"/>
            <a:ext cx="2571750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9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18190" rtl="0" eaLnBrk="1" latinLnBrk="0" hangingPunct="1">
        <a:lnSpc>
          <a:spcPct val="90000"/>
        </a:lnSpc>
        <a:spcBef>
          <a:spcPct val="0"/>
        </a:spcBef>
        <a:buNone/>
        <a:defRPr sz="24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548" indent="-129548" algn="l" defTabSz="5181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1pPr>
      <a:lvl2pPr marL="388643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2pPr>
      <a:lvl3pPr marL="647738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133" kern="1200">
          <a:solidFill>
            <a:schemeClr val="tx1"/>
          </a:solidFill>
          <a:latin typeface="+mn-lt"/>
          <a:ea typeface="+mn-ea"/>
          <a:cs typeface="+mn-cs"/>
        </a:defRPr>
      </a:lvl3pPr>
      <a:lvl4pPr marL="906833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165929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425024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684119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943214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202310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1pPr>
      <a:lvl2pPr marL="259095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2pPr>
      <a:lvl3pPr marL="518190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3pPr>
      <a:lvl4pPr marL="777286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036381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295476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554571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813667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072762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CF4ABF-30A7-91C1-2128-DFC5B4AB1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6301"/>
            <a:ext cx="5486400" cy="3649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E2B55C-3972-9839-069A-2AF190528614}"/>
              </a:ext>
            </a:extLst>
          </p:cNvPr>
          <p:cNvSpPr txBox="1"/>
          <p:nvPr/>
        </p:nvSpPr>
        <p:spPr>
          <a:xfrm>
            <a:off x="0" y="1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"/>
                <a:cs typeface="Sabon Next LT" panose="02000500000000000000" pitchFamily="2" charset="0"/>
              </a:rPr>
              <a:t>AddDDM</a:t>
            </a:r>
            <a:endParaRPr lang="en-US" sz="1400" dirty="0">
              <a:latin typeface=""/>
              <a:cs typeface="Sabon Next LT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08C0C6-0D2B-2AF1-44DB-5CB023155B74}"/>
              </a:ext>
            </a:extLst>
          </p:cNvPr>
          <p:cNvSpPr txBox="1"/>
          <p:nvPr/>
        </p:nvSpPr>
        <p:spPr>
          <a:xfrm>
            <a:off x="5943599" y="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"/>
                <a:cs typeface="Sabon Next LT" panose="02000500000000000000" pitchFamily="2" charset="0"/>
              </a:rPr>
              <a:t>GDaDDM</a:t>
            </a:r>
            <a:endParaRPr lang="en-US" sz="1400" dirty="0">
              <a:latin typeface=""/>
              <a:cs typeface="Sabon Next LT" panose="020005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673904-F6F3-6847-E888-2235930BC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36301"/>
            <a:ext cx="5486400" cy="36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949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6</cp:revision>
  <dcterms:created xsi:type="dcterms:W3CDTF">2024-01-26T18:27:11Z</dcterms:created>
  <dcterms:modified xsi:type="dcterms:W3CDTF">2024-02-06T18:16:34Z</dcterms:modified>
</cp:coreProperties>
</file>