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7" r:id="rId2"/>
  </p:sldIdLst>
  <p:sldSz cx="5486400" cy="5614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6"/>
  </p:normalViewPr>
  <p:slideViewPr>
    <p:cSldViewPr snapToGrid="0">
      <p:cViewPr varScale="1">
        <p:scale>
          <a:sx n="142" d="100"/>
          <a:sy n="142" d="100"/>
        </p:scale>
        <p:origin x="2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918935"/>
            <a:ext cx="4663440" cy="1954848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49169"/>
            <a:ext cx="4114800" cy="1355655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0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8946"/>
            <a:ext cx="1183005" cy="47584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8946"/>
            <a:ext cx="3480435" cy="4758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8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4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99849"/>
            <a:ext cx="4732020" cy="233567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757625"/>
            <a:ext cx="4732020" cy="1228278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0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94731"/>
            <a:ext cx="2331720" cy="3562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94731"/>
            <a:ext cx="2331720" cy="3562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3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8947"/>
            <a:ext cx="4732020" cy="1085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76452"/>
            <a:ext cx="2321004" cy="674578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51030"/>
            <a:ext cx="2321004" cy="3016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76452"/>
            <a:ext cx="2332435" cy="674578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51030"/>
            <a:ext cx="2332435" cy="3016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7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1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9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74332"/>
            <a:ext cx="1769507" cy="1310164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808455"/>
            <a:ext cx="2777490" cy="3990281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84496"/>
            <a:ext cx="1769507" cy="3120738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2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74332"/>
            <a:ext cx="1769507" cy="1310164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808455"/>
            <a:ext cx="2777490" cy="3990281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84496"/>
            <a:ext cx="1769507" cy="3120738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0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8947"/>
            <a:ext cx="4732020" cy="1085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94731"/>
            <a:ext cx="4732020" cy="356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204263"/>
            <a:ext cx="1234440" cy="298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204263"/>
            <a:ext cx="1851660" cy="298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204263"/>
            <a:ext cx="1234440" cy="298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C94B58-6116-4C8F-2B9F-01433CC6B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1405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1C4FB7-5A73-FA7A-402C-367D4FF35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5054"/>
            <a:ext cx="5486400" cy="1405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8DE2A-0868-AD4F-3731-7F9E408EA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07494"/>
            <a:ext cx="5486400" cy="1405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5A427B-C1AB-B705-FEBA-4C926A1BA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12548"/>
            <a:ext cx="5486400" cy="14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7</cp:revision>
  <dcterms:created xsi:type="dcterms:W3CDTF">2024-01-26T18:27:11Z</dcterms:created>
  <dcterms:modified xsi:type="dcterms:W3CDTF">2024-04-08T20:31:17Z</dcterms:modified>
</cp:coreProperties>
</file>