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5486400" cy="5614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142" d="100"/>
          <a:sy n="142" d="100"/>
        </p:scale>
        <p:origin x="2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18935"/>
            <a:ext cx="4663440" cy="195484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49169"/>
            <a:ext cx="4114800" cy="135565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8946"/>
            <a:ext cx="1183005" cy="4758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8946"/>
            <a:ext cx="3480435" cy="4758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99849"/>
            <a:ext cx="4732020" cy="23356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757625"/>
            <a:ext cx="4732020" cy="122827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94731"/>
            <a:ext cx="2331720" cy="3562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8947"/>
            <a:ext cx="4732020" cy="1085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76452"/>
            <a:ext cx="2321004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51030"/>
            <a:ext cx="2321004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76452"/>
            <a:ext cx="2332435" cy="67457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51030"/>
            <a:ext cx="2332435" cy="3016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08455"/>
            <a:ext cx="2777490" cy="3990281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4332"/>
            <a:ext cx="1769507" cy="131016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08455"/>
            <a:ext cx="2777490" cy="3990281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84496"/>
            <a:ext cx="1769507" cy="312073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8947"/>
            <a:ext cx="4732020" cy="108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94731"/>
            <a:ext cx="4732020" cy="356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204263"/>
            <a:ext cx="185166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204263"/>
            <a:ext cx="1234440" cy="298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B0757-CD86-C89A-0971-2B1144FB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14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23C06-9F43-C9F9-686E-3A1B8C57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2440"/>
            <a:ext cx="5486400" cy="14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69151-56AE-1113-F6AB-39E86F4EA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7494"/>
            <a:ext cx="5486400" cy="14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BC1F2-860F-2A6B-E4DB-774FDC59A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09934"/>
            <a:ext cx="5486400" cy="14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2024-04-08T20:33:20Z</dcterms:modified>
</cp:coreProperties>
</file>