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7" r:id="rId2"/>
  </p:sldIdLst>
  <p:sldSz cx="5486400" cy="5614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96"/>
  </p:normalViewPr>
  <p:slideViewPr>
    <p:cSldViewPr snapToGrid="0">
      <p:cViewPr varScale="1">
        <p:scale>
          <a:sx n="142" d="100"/>
          <a:sy n="142" d="100"/>
        </p:scale>
        <p:origin x="24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918935"/>
            <a:ext cx="4663440" cy="1954848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949169"/>
            <a:ext cx="4114800" cy="1355655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8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09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298946"/>
            <a:ext cx="1183005" cy="47584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298946"/>
            <a:ext cx="3480435" cy="47584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88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45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399849"/>
            <a:ext cx="4732020" cy="2335679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3757625"/>
            <a:ext cx="4732020" cy="1228278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04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494731"/>
            <a:ext cx="2331720" cy="35626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494731"/>
            <a:ext cx="2331720" cy="35626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4/8/24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33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98947"/>
            <a:ext cx="4732020" cy="1085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376452"/>
            <a:ext cx="2321004" cy="674578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051030"/>
            <a:ext cx="2321004" cy="3016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376452"/>
            <a:ext cx="2332435" cy="674578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051030"/>
            <a:ext cx="2332435" cy="3016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4/8/24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77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4/8/24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1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4/8/24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94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74332"/>
            <a:ext cx="1769507" cy="1310164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808455"/>
            <a:ext cx="2777490" cy="3990281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84496"/>
            <a:ext cx="1769507" cy="3120738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4/8/24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2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74332"/>
            <a:ext cx="1769507" cy="1310164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808455"/>
            <a:ext cx="2777490" cy="3990281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84496"/>
            <a:ext cx="1769507" cy="3120738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4/8/24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0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298947"/>
            <a:ext cx="4732020" cy="1085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494731"/>
            <a:ext cx="4732020" cy="356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5204263"/>
            <a:ext cx="1234440" cy="2989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60B5F-2253-DF41-8690-61B53F1555CE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5204263"/>
            <a:ext cx="1851660" cy="2989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5204263"/>
            <a:ext cx="1234440" cy="2989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5176157-689D-2EA2-03EF-D53512F34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232"/>
            <a:ext cx="5486400" cy="140505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DB99D54-7CC5-3961-2DB0-3B7C7EFCA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9826"/>
            <a:ext cx="5486400" cy="140505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A34177C-150E-42B5-2DA3-1890678E8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04880"/>
            <a:ext cx="5486400" cy="140505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7097ECB-9E0C-DA4C-DF3C-4668627E46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209934"/>
            <a:ext cx="5486400" cy="14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629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24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Eum, Brenden</dc:creator>
  <cp:lastModifiedBy>Eum, Brenden</cp:lastModifiedBy>
  <cp:revision>6</cp:revision>
  <dcterms:created xsi:type="dcterms:W3CDTF">2024-01-26T18:27:11Z</dcterms:created>
  <dcterms:modified xsi:type="dcterms:W3CDTF">2024-04-08T20:29:29Z</dcterms:modified>
</cp:coreProperties>
</file>