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13606463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6"/>
  </p:normalViewPr>
  <p:slideViewPr>
    <p:cSldViewPr snapToGrid="0">
      <p:cViewPr varScale="1">
        <p:scale>
          <a:sx n="91" d="100"/>
          <a:sy n="91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5" y="1436729"/>
            <a:ext cx="11565494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808" y="4610942"/>
            <a:ext cx="10204847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7126" y="467394"/>
            <a:ext cx="2933894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445" y="467394"/>
            <a:ext cx="8631600" cy="7439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9" y="2188625"/>
            <a:ext cx="11735574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59" y="5874940"/>
            <a:ext cx="11735574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444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8272" y="2336969"/>
            <a:ext cx="5782747" cy="5570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467396"/>
            <a:ext cx="11735574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18" y="2152044"/>
            <a:ext cx="5756171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18" y="3206728"/>
            <a:ext cx="5756171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8273" y="2152044"/>
            <a:ext cx="5784519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8273" y="3206728"/>
            <a:ext cx="5784519" cy="4716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19" y="1263997"/>
            <a:ext cx="6888272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17" y="585258"/>
            <a:ext cx="438843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4519" y="1263997"/>
            <a:ext cx="6888272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17" y="2633662"/>
            <a:ext cx="438843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445" y="467396"/>
            <a:ext cx="11735574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445" y="2336969"/>
            <a:ext cx="11735574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444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7141" y="8136718"/>
            <a:ext cx="4592181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09565" y="8136718"/>
            <a:ext cx="3061454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2025818" y="19678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Status Quo (Participation Fee)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2019766" y="6349311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/>
              <a:t>MaxMin</a:t>
            </a:r>
            <a:r>
              <a:rPr lang="en-US" sz="2400" b="1" u="sng" dirty="0"/>
              <a:t> (Saliency)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6D301-885A-2D9B-2C64-1E4A60C4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2" y="0"/>
            <a:ext cx="6590041" cy="438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BA08D-1A22-CA71-4C98-02FFE1BE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81" y="7888"/>
            <a:ext cx="6583680" cy="4389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8220D0-E453-1DE2-58F7-B27373B5D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2" y="4376052"/>
            <a:ext cx="6590041" cy="4389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4E72D1-6AA8-EDEF-A815-BDB12613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82" y="4373611"/>
            <a:ext cx="658368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14</cp:revision>
  <cp:lastPrinted>2024-05-17T01:42:47Z</cp:lastPrinted>
  <dcterms:created xsi:type="dcterms:W3CDTF">2024-01-26T18:27:11Z</dcterms:created>
  <dcterms:modified xsi:type="dcterms:W3CDTF">2024-06-06T22:28:10Z</dcterms:modified>
</cp:coreProperties>
</file>