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59"/>
  </p:normalViewPr>
  <p:slideViewPr>
    <p:cSldViewPr snapToGrid="0">
      <p:cViewPr>
        <p:scale>
          <a:sx n="120" d="100"/>
          <a:sy n="120" d="100"/>
        </p:scale>
        <p:origin x="3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1A40-78F2-5275-DCFF-732CDC7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5D28-2627-1A27-8CF2-B8C7F268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600C-CE32-7440-6CF2-4DB067A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1283-3E1A-77A8-BDF4-0F49FAB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AEA1-3AF4-9828-2BCD-259AC2C8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742-00CD-41FA-A371-CF402E7B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EDAC-AC73-DBB4-FCA8-7E200FE2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1F15-BF95-477A-0352-8CD37A8B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3DE-9760-ED9E-6D4E-5900DF5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2911-A3F2-927E-FB4F-49E3F9C2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77297-4B14-D76E-A7B9-6F17AC37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1ED9E-89A2-55A8-B21E-AA78B1CC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9492-997F-99A0-09B3-4365B62D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6483-66D5-ACE0-71F2-FEA53114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DCC1-9139-8CBE-EDC6-5D340289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545F-9948-155E-232C-E34FB12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9360-0FF9-2361-086E-8687AD5F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901E-49AF-562B-67C6-CBD38203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3F49-E89D-E390-44D7-99AEC260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CB5A-3676-0728-C9E2-15F056E0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A5E8-8466-600C-CC75-DD742E60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37C3-1673-D927-31F5-555CA2C0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FC69-C042-3F27-7856-6A1EE74A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E40B-9213-1A73-A71F-CE301C31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58F0-21AF-F4CC-D202-B6C2E05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1B00-72B6-DCC7-BD8F-89939BF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0FE8-A50C-21E8-BC7C-F0383A4FC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14E0-78EF-D094-1894-82C9F068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E7F4-49AF-F049-EC40-E570A7C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3EC2-87AC-09CB-4FC0-634330CF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6ABB-E8EB-F7DF-79D1-A19771C9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6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482-B45B-E032-0561-F6AC7497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5C56-505C-4A70-1733-29E0BB7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8798F-A9A1-BFC5-EF8B-D25670FC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5F7F-0B15-4626-2687-EF1A5FE7C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AEC95-C181-011A-BBE3-99846B1A9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53E00-0955-F3E3-40E5-99CA804C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1CBF7-2DF0-6367-10D9-58AA1A8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906CE-99B5-5D6C-EFDF-5EEED89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FF2-22BF-6B08-41E4-D676113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45B5-F3A9-AC1D-23CC-A11F285C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803B-7BD0-09EB-48ED-D2D0740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7351-40B1-FB24-AA79-3BE4B36F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4146-875C-2706-0B90-48740D60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5585-D3D6-404F-D0EE-7851C73D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21060-6014-8033-9081-7F3EF458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D603-E13D-7205-53D4-EF3D176D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2A2E-05F3-CD7A-33C1-1325B1F1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5EFA-9E2D-D183-7240-DE621129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5397-9132-E26B-4E96-ED8A221D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2D87E-CC02-1514-398B-B3EC69C1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EF3B-EF72-CA72-FA3B-BCB174DD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EC5E-574B-6EAB-786E-672B0E80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CB90A-B30E-C4B3-A088-175BCA0F9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E6376-B24F-3FA0-BDA0-322764C4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DFE0-BC9F-91C6-4005-F465998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20AB7-8B23-AE03-6685-B57CC879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5540-AF73-217C-27CC-30FBBA0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EB4C1-0587-BC41-5E42-C04DBF45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7A9F-2146-9356-CD45-5A274A96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CD05-BF2F-91B7-EF32-B7410C65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5B09-FF69-9044-8A52-B3F7147D28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08EE-407F-896E-1C58-E784E17D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EC25-5A60-BA3C-2C9A-4CE70222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F2B6-E483-BD45-AACF-DD1A43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CB24-C304-EBEF-AD34-A94E998B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Gain-Loss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0EC1-913B-C212-B182-6BE09F813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12/6/23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F149-1FB8-E0B9-03C2-AC997725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Points for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78B5-958D-3566-E033-F80CE3C0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Just as in gains, attention in losses is still over-weighting the “information” about the attended item, which pulls choices towards the attended item.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But when we talk about “information”, we mean a transformation of value that unfolds in two stages: reframing depending on the context (e.g. gains versus losses), then range normalization (Thomas et al. 2019 do a form of this using logistic transformations in the GLAM, which is just range normalization with additional sensitivity to changes when relative evidence is close to 0).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Additive and multiplicative effects of attention on choice need not be mutually exclusive. Incorporating both into one model can capture time-dependent shifts in the mapping from attention to choice (Kovach et al. 2014; Sepulveda et al. 2020).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80F-B316-8506-DA92-53039F71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problem with range normalization.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8AD0F-7D28-F83A-7696-ABD4288BF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2 cases, 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=−5,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=−5</m:t>
                        </m:r>
                      </m:e>
                    </m:d>
                  </m:oMath>
                </a14:m>
                <a:r>
                  <a:rPr lang="en-US" b="0" dirty="0"/>
                  <a:t> and B: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r>
                  <a:rPr lang="en-US" b="0" dirty="0"/>
                  <a:t>. Suppose losses range from [-5,0) and gains range from (0, 5].</a:t>
                </a:r>
              </a:p>
              <a:p>
                <a:pPr marL="0" indent="0">
                  <a:buNone/>
                </a:pPr>
                <a:r>
                  <a:rPr lang="en-US" b="0" dirty="0"/>
                  <a:t>Range normalized values in losses and gains look like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dirty="0"/>
                  <a:t>, respectively.</a:t>
                </a:r>
              </a:p>
              <a:p>
                <a:pPr marL="0" indent="0">
                  <a:buNone/>
                </a:pPr>
                <a:r>
                  <a:rPr lang="en-US" b="0" dirty="0"/>
                  <a:t>Based on Smith and </a:t>
                </a:r>
                <a:r>
                  <a:rPr lang="en-US" b="0" dirty="0" err="1"/>
                  <a:t>Krajbich</a:t>
                </a:r>
                <a:r>
                  <a:rPr lang="en-US" b="0" dirty="0"/>
                  <a:t> (2019, Psych Sci) and Shevlin et al. (2022, PNAS), we would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en-US" b="0" dirty="0"/>
                  <a:t>, despite their equivalent magnitudes. This cannot be explained by loss aversion, since a loss aversion parameter would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dirty="0"/>
                  <a:t> equally.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8AD0F-7D28-F83A-7696-ABD4288BF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11BD-B431-C6DC-B8C1-D24B0D10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problem is only partly alleviated by adding an attentional constant.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0FFB7-D19D-702A-6A22-1D6A8BCE1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WLOG, fixate left. Set drift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WLOG,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0FFB7-D19D-702A-6A22-1D6A8BCE1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Gain-Loss Directions</vt:lpstr>
      <vt:lpstr>3 Main Points for the Paper</vt:lpstr>
      <vt:lpstr>There’s a problem with range normalization.</vt:lpstr>
      <vt:lpstr>This problem is only partly alleviated by adding an attentional constant.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Gain-Loss Directions</dc:title>
  <dc:creator>Eum, Brenden</dc:creator>
  <cp:lastModifiedBy>Eum, Brenden</cp:lastModifiedBy>
  <cp:revision>6</cp:revision>
  <dcterms:created xsi:type="dcterms:W3CDTF">2023-12-07T01:49:47Z</dcterms:created>
  <dcterms:modified xsi:type="dcterms:W3CDTF">2023-12-07T03:23:05Z</dcterms:modified>
</cp:coreProperties>
</file>