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7" r:id="rId2"/>
  </p:sldIdLst>
  <p:sldSz cx="13606463" cy="2651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6"/>
  </p:normalViewPr>
  <p:slideViewPr>
    <p:cSldViewPr snapToGrid="0">
      <p:cViewPr>
        <p:scale>
          <a:sx n="47" d="100"/>
          <a:sy n="47" d="100"/>
        </p:scale>
        <p:origin x="17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5" y="4339804"/>
            <a:ext cx="11565494" cy="9232053"/>
          </a:xfrm>
        </p:spPr>
        <p:txBody>
          <a:bodyPr anchor="b"/>
          <a:lstStyle>
            <a:lvl1pPr algn="ctr">
              <a:defRPr sz="8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08" y="13927880"/>
            <a:ext cx="10204847" cy="6402280"/>
          </a:xfrm>
        </p:spPr>
        <p:txBody>
          <a:bodyPr/>
          <a:lstStyle>
            <a:lvl1pPr marL="0" indent="0" algn="ctr">
              <a:buNone/>
              <a:defRPr sz="3571"/>
            </a:lvl1pPr>
            <a:lvl2pPr marL="680314" indent="0" algn="ctr">
              <a:buNone/>
              <a:defRPr sz="2976"/>
            </a:lvl2pPr>
            <a:lvl3pPr marL="1360627" indent="0" algn="ctr">
              <a:buNone/>
              <a:defRPr sz="2678"/>
            </a:lvl3pPr>
            <a:lvl4pPr marL="2040941" indent="0" algn="ctr">
              <a:buNone/>
              <a:defRPr sz="2381"/>
            </a:lvl4pPr>
            <a:lvl5pPr marL="2721254" indent="0" algn="ctr">
              <a:buNone/>
              <a:defRPr sz="2381"/>
            </a:lvl5pPr>
            <a:lvl6pPr marL="3401568" indent="0" algn="ctr">
              <a:buNone/>
              <a:defRPr sz="2381"/>
            </a:lvl6pPr>
            <a:lvl7pPr marL="4081882" indent="0" algn="ctr">
              <a:buNone/>
              <a:defRPr sz="2381"/>
            </a:lvl7pPr>
            <a:lvl8pPr marL="4762195" indent="0" algn="ctr">
              <a:buNone/>
              <a:defRPr sz="2381"/>
            </a:lvl8pPr>
            <a:lvl9pPr marL="5442509" indent="0" algn="ctr">
              <a:buNone/>
              <a:defRPr sz="23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7126" y="1411817"/>
            <a:ext cx="2933894" cy="22472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445" y="1411817"/>
            <a:ext cx="8631600" cy="22472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9" y="6610993"/>
            <a:ext cx="11735574" cy="11030583"/>
          </a:xfrm>
        </p:spPr>
        <p:txBody>
          <a:bodyPr anchor="b"/>
          <a:lstStyle>
            <a:lvl1pPr>
              <a:defRPr sz="8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59" y="17745929"/>
            <a:ext cx="11735574" cy="5800723"/>
          </a:xfrm>
        </p:spPr>
        <p:txBody>
          <a:bodyPr/>
          <a:lstStyle>
            <a:lvl1pPr marL="0" indent="0">
              <a:buNone/>
              <a:defRPr sz="3571">
                <a:solidFill>
                  <a:schemeClr val="tx1"/>
                </a:solidFill>
              </a:defRPr>
            </a:lvl1pPr>
            <a:lvl2pPr marL="680314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360627" indent="0">
              <a:buNone/>
              <a:defRPr sz="2678">
                <a:solidFill>
                  <a:schemeClr val="tx1">
                    <a:tint val="75000"/>
                  </a:schemeClr>
                </a:solidFill>
              </a:defRPr>
            </a:lvl3pPr>
            <a:lvl4pPr marL="2040941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4pPr>
            <a:lvl5pPr marL="2721254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5pPr>
            <a:lvl6pPr marL="3401568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6pPr>
            <a:lvl7pPr marL="4081882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7pPr>
            <a:lvl8pPr marL="4762195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8pPr>
            <a:lvl9pPr marL="5442509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444" y="7059083"/>
            <a:ext cx="5782747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2" y="7059083"/>
            <a:ext cx="5782747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1411823"/>
            <a:ext cx="11735574" cy="5125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18" y="6500497"/>
            <a:ext cx="5756171" cy="3185793"/>
          </a:xfrm>
        </p:spPr>
        <p:txBody>
          <a:bodyPr anchor="b"/>
          <a:lstStyle>
            <a:lvl1pPr marL="0" indent="0">
              <a:buNone/>
              <a:defRPr sz="3571" b="1"/>
            </a:lvl1pPr>
            <a:lvl2pPr marL="680314" indent="0">
              <a:buNone/>
              <a:defRPr sz="2976" b="1"/>
            </a:lvl2pPr>
            <a:lvl3pPr marL="1360627" indent="0">
              <a:buNone/>
              <a:defRPr sz="2678" b="1"/>
            </a:lvl3pPr>
            <a:lvl4pPr marL="2040941" indent="0">
              <a:buNone/>
              <a:defRPr sz="2381" b="1"/>
            </a:lvl4pPr>
            <a:lvl5pPr marL="2721254" indent="0">
              <a:buNone/>
              <a:defRPr sz="2381" b="1"/>
            </a:lvl5pPr>
            <a:lvl6pPr marL="3401568" indent="0">
              <a:buNone/>
              <a:defRPr sz="2381" b="1"/>
            </a:lvl6pPr>
            <a:lvl7pPr marL="4081882" indent="0">
              <a:buNone/>
              <a:defRPr sz="2381" b="1"/>
            </a:lvl7pPr>
            <a:lvl8pPr marL="4762195" indent="0">
              <a:buNone/>
              <a:defRPr sz="2381" b="1"/>
            </a:lvl8pPr>
            <a:lvl9pPr marL="5442509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18" y="9686290"/>
            <a:ext cx="5756171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8273" y="6500497"/>
            <a:ext cx="5784519" cy="3185793"/>
          </a:xfrm>
        </p:spPr>
        <p:txBody>
          <a:bodyPr anchor="b"/>
          <a:lstStyle>
            <a:lvl1pPr marL="0" indent="0">
              <a:buNone/>
              <a:defRPr sz="3571" b="1"/>
            </a:lvl1pPr>
            <a:lvl2pPr marL="680314" indent="0">
              <a:buNone/>
              <a:defRPr sz="2976" b="1"/>
            </a:lvl2pPr>
            <a:lvl3pPr marL="1360627" indent="0">
              <a:buNone/>
              <a:defRPr sz="2678" b="1"/>
            </a:lvl3pPr>
            <a:lvl4pPr marL="2040941" indent="0">
              <a:buNone/>
              <a:defRPr sz="2381" b="1"/>
            </a:lvl4pPr>
            <a:lvl5pPr marL="2721254" indent="0">
              <a:buNone/>
              <a:defRPr sz="2381" b="1"/>
            </a:lvl5pPr>
            <a:lvl6pPr marL="3401568" indent="0">
              <a:buNone/>
              <a:defRPr sz="2381" b="1"/>
            </a:lvl6pPr>
            <a:lvl7pPr marL="4081882" indent="0">
              <a:buNone/>
              <a:defRPr sz="2381" b="1"/>
            </a:lvl7pPr>
            <a:lvl8pPr marL="4762195" indent="0">
              <a:buNone/>
              <a:defRPr sz="2381" b="1"/>
            </a:lvl8pPr>
            <a:lvl9pPr marL="5442509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8273" y="9686290"/>
            <a:ext cx="5784519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1767840"/>
            <a:ext cx="4388438" cy="6187440"/>
          </a:xfrm>
        </p:spPr>
        <p:txBody>
          <a:bodyPr anchor="b"/>
          <a:lstStyle>
            <a:lvl1pPr>
              <a:defRPr sz="47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19" y="3818049"/>
            <a:ext cx="6888272" cy="18844683"/>
          </a:xfrm>
        </p:spPr>
        <p:txBody>
          <a:bodyPr/>
          <a:lstStyle>
            <a:lvl1pPr>
              <a:defRPr sz="4762"/>
            </a:lvl1pPr>
            <a:lvl2pPr>
              <a:defRPr sz="4166"/>
            </a:lvl2pPr>
            <a:lvl3pPr>
              <a:defRPr sz="3571"/>
            </a:lvl3pPr>
            <a:lvl4pPr>
              <a:defRPr sz="2976"/>
            </a:lvl4pPr>
            <a:lvl5pPr>
              <a:defRPr sz="2976"/>
            </a:lvl5pPr>
            <a:lvl6pPr>
              <a:defRPr sz="2976"/>
            </a:lvl6pPr>
            <a:lvl7pPr>
              <a:defRPr sz="2976"/>
            </a:lvl7pPr>
            <a:lvl8pPr>
              <a:defRPr sz="2976"/>
            </a:lvl8pPr>
            <a:lvl9pPr>
              <a:defRPr sz="2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7955280"/>
            <a:ext cx="4388438" cy="14738140"/>
          </a:xfrm>
        </p:spPr>
        <p:txBody>
          <a:bodyPr/>
          <a:lstStyle>
            <a:lvl1pPr marL="0" indent="0">
              <a:buNone/>
              <a:defRPr sz="2381"/>
            </a:lvl1pPr>
            <a:lvl2pPr marL="680314" indent="0">
              <a:buNone/>
              <a:defRPr sz="2083"/>
            </a:lvl2pPr>
            <a:lvl3pPr marL="1360627" indent="0">
              <a:buNone/>
              <a:defRPr sz="1786"/>
            </a:lvl3pPr>
            <a:lvl4pPr marL="2040941" indent="0">
              <a:buNone/>
              <a:defRPr sz="1488"/>
            </a:lvl4pPr>
            <a:lvl5pPr marL="2721254" indent="0">
              <a:buNone/>
              <a:defRPr sz="1488"/>
            </a:lvl5pPr>
            <a:lvl6pPr marL="3401568" indent="0">
              <a:buNone/>
              <a:defRPr sz="1488"/>
            </a:lvl6pPr>
            <a:lvl7pPr marL="4081882" indent="0">
              <a:buNone/>
              <a:defRPr sz="1488"/>
            </a:lvl7pPr>
            <a:lvl8pPr marL="4762195" indent="0">
              <a:buNone/>
              <a:defRPr sz="1488"/>
            </a:lvl8pPr>
            <a:lvl9pPr marL="5442509" indent="0">
              <a:buNone/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1767840"/>
            <a:ext cx="4388438" cy="6187440"/>
          </a:xfrm>
        </p:spPr>
        <p:txBody>
          <a:bodyPr anchor="b"/>
          <a:lstStyle>
            <a:lvl1pPr>
              <a:defRPr sz="47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4519" y="3818049"/>
            <a:ext cx="6888272" cy="18844683"/>
          </a:xfrm>
        </p:spPr>
        <p:txBody>
          <a:bodyPr anchor="t"/>
          <a:lstStyle>
            <a:lvl1pPr marL="0" indent="0">
              <a:buNone/>
              <a:defRPr sz="4762"/>
            </a:lvl1pPr>
            <a:lvl2pPr marL="680314" indent="0">
              <a:buNone/>
              <a:defRPr sz="4166"/>
            </a:lvl2pPr>
            <a:lvl3pPr marL="1360627" indent="0">
              <a:buNone/>
              <a:defRPr sz="3571"/>
            </a:lvl3pPr>
            <a:lvl4pPr marL="2040941" indent="0">
              <a:buNone/>
              <a:defRPr sz="2976"/>
            </a:lvl4pPr>
            <a:lvl5pPr marL="2721254" indent="0">
              <a:buNone/>
              <a:defRPr sz="2976"/>
            </a:lvl5pPr>
            <a:lvl6pPr marL="3401568" indent="0">
              <a:buNone/>
              <a:defRPr sz="2976"/>
            </a:lvl6pPr>
            <a:lvl7pPr marL="4081882" indent="0">
              <a:buNone/>
              <a:defRPr sz="2976"/>
            </a:lvl7pPr>
            <a:lvl8pPr marL="4762195" indent="0">
              <a:buNone/>
              <a:defRPr sz="2976"/>
            </a:lvl8pPr>
            <a:lvl9pPr marL="5442509" indent="0">
              <a:buNone/>
              <a:defRPr sz="29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7955280"/>
            <a:ext cx="4388438" cy="14738140"/>
          </a:xfrm>
        </p:spPr>
        <p:txBody>
          <a:bodyPr/>
          <a:lstStyle>
            <a:lvl1pPr marL="0" indent="0">
              <a:buNone/>
              <a:defRPr sz="2381"/>
            </a:lvl1pPr>
            <a:lvl2pPr marL="680314" indent="0">
              <a:buNone/>
              <a:defRPr sz="2083"/>
            </a:lvl2pPr>
            <a:lvl3pPr marL="1360627" indent="0">
              <a:buNone/>
              <a:defRPr sz="1786"/>
            </a:lvl3pPr>
            <a:lvl4pPr marL="2040941" indent="0">
              <a:buNone/>
              <a:defRPr sz="1488"/>
            </a:lvl4pPr>
            <a:lvl5pPr marL="2721254" indent="0">
              <a:buNone/>
              <a:defRPr sz="1488"/>
            </a:lvl5pPr>
            <a:lvl6pPr marL="3401568" indent="0">
              <a:buNone/>
              <a:defRPr sz="1488"/>
            </a:lvl6pPr>
            <a:lvl7pPr marL="4081882" indent="0">
              <a:buNone/>
              <a:defRPr sz="1488"/>
            </a:lvl7pPr>
            <a:lvl8pPr marL="4762195" indent="0">
              <a:buNone/>
              <a:defRPr sz="1488"/>
            </a:lvl8pPr>
            <a:lvl9pPr marL="5442509" indent="0">
              <a:buNone/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445" y="1411823"/>
            <a:ext cx="11735574" cy="512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45" y="7059083"/>
            <a:ext cx="11735574" cy="1682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444" y="24577892"/>
            <a:ext cx="3061454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7141" y="24577892"/>
            <a:ext cx="4592181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9565" y="24577892"/>
            <a:ext cx="3061454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360627" rtl="0" eaLnBrk="1" latinLnBrk="0" hangingPunct="1">
        <a:lnSpc>
          <a:spcPct val="90000"/>
        </a:lnSpc>
        <a:spcBef>
          <a:spcPct val="0"/>
        </a:spcBef>
        <a:buNone/>
        <a:defRPr sz="6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157" indent="-340157" algn="l" defTabSz="1360627" rtl="0" eaLnBrk="1" latinLnBrk="0" hangingPunct="1">
        <a:lnSpc>
          <a:spcPct val="90000"/>
        </a:lnSpc>
        <a:spcBef>
          <a:spcPts val="1488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1pPr>
      <a:lvl2pPr marL="1020470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3571" kern="1200">
          <a:solidFill>
            <a:schemeClr val="tx1"/>
          </a:solidFill>
          <a:latin typeface="+mn-lt"/>
          <a:ea typeface="+mn-ea"/>
          <a:cs typeface="+mn-cs"/>
        </a:defRPr>
      </a:lvl2pPr>
      <a:lvl3pPr marL="1700784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381098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4pPr>
      <a:lvl5pPr marL="3061411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5pPr>
      <a:lvl6pPr marL="3741725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6pPr>
      <a:lvl7pPr marL="4422038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7pPr>
      <a:lvl8pPr marL="5102352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8pPr>
      <a:lvl9pPr marL="5782666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1pPr>
      <a:lvl2pPr marL="680314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3pPr>
      <a:lvl4pPr marL="2040941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4pPr>
      <a:lvl5pPr marL="2721254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5pPr>
      <a:lvl6pPr marL="3401568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6pPr>
      <a:lvl7pPr marL="4081882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7pPr>
      <a:lvl8pPr marL="4762195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8pPr>
      <a:lvl9pPr marL="5442509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4B2FA-B468-A6CF-DD3F-12C1A59A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1" y="0"/>
            <a:ext cx="65786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128FC-2D38-FE28-8F43-BE45511C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61" y="0"/>
            <a:ext cx="657225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1972022" y="1959923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Status Quo (Participation Fee)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1965970" y="6341423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/>
              <a:t>MaxMin</a:t>
            </a:r>
            <a:r>
              <a:rPr lang="en-US" sz="2400" b="1" u="sng" dirty="0"/>
              <a:t> (Saliency)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A556E-AFE0-CEA5-DFB2-E44B5456DAE4}"/>
              </a:ext>
            </a:extLst>
          </p:cNvPr>
          <p:cNvSpPr txBox="1"/>
          <p:nvPr/>
        </p:nvSpPr>
        <p:spPr>
          <a:xfrm rot="16200000">
            <a:off x="-1959918" y="10722925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/>
              <a:t>MinMax</a:t>
            </a:r>
            <a:r>
              <a:rPr lang="en-US" sz="2400" b="1" u="sng" dirty="0"/>
              <a:t> (Saliency)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4BC84-0EF8-94A5-777E-4C0B9A45018B}"/>
              </a:ext>
            </a:extLst>
          </p:cNvPr>
          <p:cNvSpPr txBox="1"/>
          <p:nvPr/>
        </p:nvSpPr>
        <p:spPr>
          <a:xfrm rot="16200000">
            <a:off x="-1959918" y="15104425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X at Max P (Saliency)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7EBC8-ACA2-2D66-7C1D-BCD0369322C0}"/>
              </a:ext>
            </a:extLst>
          </p:cNvPr>
          <p:cNvSpPr txBox="1"/>
          <p:nvPr/>
        </p:nvSpPr>
        <p:spPr>
          <a:xfrm rot="16200000">
            <a:off x="-1959918" y="19485926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Expected Value (Bell 1985)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16750-AC8B-0A07-0A19-F6CBA32E11C5}"/>
              </a:ext>
            </a:extLst>
          </p:cNvPr>
          <p:cNvSpPr txBox="1"/>
          <p:nvPr/>
        </p:nvSpPr>
        <p:spPr>
          <a:xfrm rot="16200000">
            <a:off x="-1972022" y="23875120"/>
            <a:ext cx="43815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u="sng" dirty="0"/>
              <a:t>Prospect Itself (</a:t>
            </a:r>
            <a:r>
              <a:rPr lang="en-US" sz="2300" b="1" u="sng" dirty="0" err="1"/>
              <a:t>Kozegi</a:t>
            </a:r>
            <a:r>
              <a:rPr lang="en-US" sz="2300" b="1" u="sng" dirty="0"/>
              <a:t>-Rabin CPE)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9A1FED-7BE8-EACC-04F3-6438F716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9" y="4381500"/>
            <a:ext cx="6578600" cy="438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9CAE8-E1FA-8958-A612-8B63DF438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213" y="4381500"/>
            <a:ext cx="6572250" cy="4381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99A35D-EA71-D5BD-4D19-E279323E6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09" y="8763001"/>
            <a:ext cx="6578600" cy="438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D8C719-5E57-0EBA-BF04-7728DA1210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213" y="8763000"/>
            <a:ext cx="6572250" cy="438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F3FE8C-5627-3D76-E9ED-1B8B7E034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65" y="13144506"/>
            <a:ext cx="6578600" cy="4381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4958B2-810E-4400-550E-113226A4A4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570" y="13144496"/>
            <a:ext cx="6572250" cy="4381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A611F8-25A6-D8AB-19A9-711CC2BEF9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970" y="17525991"/>
            <a:ext cx="6578600" cy="4381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A5FD2F-458E-CC84-2B4E-2206224F16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8421" y="17525992"/>
            <a:ext cx="6515054" cy="43433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AC04D5-3A25-104B-0A44-8E77FC6FF5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821" y="21907474"/>
            <a:ext cx="6578600" cy="4381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04E9B16-71AB-B521-5A8B-E689788A9D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7570" y="21869361"/>
            <a:ext cx="6555905" cy="43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33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10</cp:revision>
  <cp:lastPrinted>2024-05-17T01:42:47Z</cp:lastPrinted>
  <dcterms:created xsi:type="dcterms:W3CDTF">2024-01-26T18:27:11Z</dcterms:created>
  <dcterms:modified xsi:type="dcterms:W3CDTF">2024-05-17T01:49:09Z</dcterms:modified>
</cp:coreProperties>
</file>