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13606463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719"/>
  </p:normalViewPr>
  <p:slideViewPr>
    <p:cSldViewPr snapToGrid="0">
      <p:cViewPr varScale="1">
        <p:scale>
          <a:sx n="116" d="100"/>
          <a:sy n="116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1436729"/>
            <a:ext cx="11565494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4610942"/>
            <a:ext cx="10204847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467394"/>
            <a:ext cx="29338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467394"/>
            <a:ext cx="8631600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2188625"/>
            <a:ext cx="11735574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5874940"/>
            <a:ext cx="11735574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467396"/>
            <a:ext cx="11735574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2152044"/>
            <a:ext cx="5756171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3206728"/>
            <a:ext cx="5756171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2152044"/>
            <a:ext cx="5784519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3206728"/>
            <a:ext cx="578451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1263997"/>
            <a:ext cx="6888272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1263997"/>
            <a:ext cx="6888272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467396"/>
            <a:ext cx="11735574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2336969"/>
            <a:ext cx="11735574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8136718"/>
            <a:ext cx="4592181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9A10E-75E0-EE14-77F8-95F1A61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2" y="4381774"/>
            <a:ext cx="6590041" cy="438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49AA58-3662-75CC-82C0-15C5929D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2" y="4379333"/>
            <a:ext cx="6583680" cy="438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D30B8-69A1-D03C-80C2-3F2DD586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2" y="-3237"/>
            <a:ext cx="6590041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556C3-E6C8-1BCD-4D29-088FD7D8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82" y="-5678"/>
            <a:ext cx="6583681" cy="438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2025818" y="19678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2019766" y="63493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A6723-6A9F-7741-C396-05C2116A8F26}"/>
              </a:ext>
            </a:extLst>
          </p:cNvPr>
          <p:cNvSpPr/>
          <p:nvPr/>
        </p:nvSpPr>
        <p:spPr>
          <a:xfrm>
            <a:off x="1252025" y="4923692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2C794-4C29-4D37-0811-08E05F5861A6}"/>
              </a:ext>
            </a:extLst>
          </p:cNvPr>
          <p:cNvSpPr txBox="1"/>
          <p:nvPr/>
        </p:nvSpPr>
        <p:spPr>
          <a:xfrm>
            <a:off x="9664501" y="7205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9CBCC-29C1-C63F-834F-096D69E327C9}"/>
              </a:ext>
            </a:extLst>
          </p:cNvPr>
          <p:cNvSpPr txBox="1"/>
          <p:nvPr/>
        </p:nvSpPr>
        <p:spPr>
          <a:xfrm>
            <a:off x="9619956" y="446117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20</cp:revision>
  <cp:lastPrinted>2024-05-17T01:42:47Z</cp:lastPrinted>
  <dcterms:created xsi:type="dcterms:W3CDTF">2024-01-26T18:27:11Z</dcterms:created>
  <dcterms:modified xsi:type="dcterms:W3CDTF">2024-06-16T17:14:05Z</dcterms:modified>
</cp:coreProperties>
</file>