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13606463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8"/>
    <p:restoredTop sz="94696"/>
  </p:normalViewPr>
  <p:slideViewPr>
    <p:cSldViewPr snapToGrid="0">
      <p:cViewPr varScale="1">
        <p:scale>
          <a:sx n="91" d="100"/>
          <a:sy n="91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1436729"/>
            <a:ext cx="11565494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4610942"/>
            <a:ext cx="10204847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467394"/>
            <a:ext cx="29338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467394"/>
            <a:ext cx="8631600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2188625"/>
            <a:ext cx="11735574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5874940"/>
            <a:ext cx="11735574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467396"/>
            <a:ext cx="11735574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2152044"/>
            <a:ext cx="5756171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3206728"/>
            <a:ext cx="5756171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2152044"/>
            <a:ext cx="5784519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3206728"/>
            <a:ext cx="578451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1263997"/>
            <a:ext cx="6888272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1263997"/>
            <a:ext cx="6888272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467396"/>
            <a:ext cx="11735574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2336969"/>
            <a:ext cx="11735574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8136718"/>
            <a:ext cx="4592181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4BB17-B27C-A75F-161D-587529C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0" y="4381774"/>
            <a:ext cx="6590041" cy="438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C4000F-F568-E574-B867-9A6FEFF7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3" y="4378148"/>
            <a:ext cx="6583680" cy="438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2025818" y="19678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2019766" y="63493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6D301-885A-2D9B-2C64-1E4A60C4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3" y="-3355"/>
            <a:ext cx="6590041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BA08D-1A22-CA71-4C98-02FFE1BE1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81" y="7888"/>
            <a:ext cx="6583680" cy="438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CFD153-E54A-0512-5495-DADC442EBD5F}"/>
              </a:ext>
            </a:extLst>
          </p:cNvPr>
          <p:cNvSpPr/>
          <p:nvPr/>
        </p:nvSpPr>
        <p:spPr>
          <a:xfrm>
            <a:off x="1252025" y="4923692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ADCC1-F7E4-3C52-5CFD-95064683D38D}"/>
              </a:ext>
            </a:extLst>
          </p:cNvPr>
          <p:cNvSpPr txBox="1"/>
          <p:nvPr/>
        </p:nvSpPr>
        <p:spPr>
          <a:xfrm>
            <a:off x="9664501" y="7205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0C5F-511A-88EA-852B-06E242FD89A9}"/>
              </a:ext>
            </a:extLst>
          </p:cNvPr>
          <p:cNvSpPr txBox="1"/>
          <p:nvPr/>
        </p:nvSpPr>
        <p:spPr>
          <a:xfrm>
            <a:off x="9619956" y="4461171"/>
            <a:ext cx="18758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diminish. marg.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20</cp:revision>
  <cp:lastPrinted>2024-05-17T01:42:47Z</cp:lastPrinted>
  <dcterms:created xsi:type="dcterms:W3CDTF">2024-01-26T18:27:11Z</dcterms:created>
  <dcterms:modified xsi:type="dcterms:W3CDTF">2024-06-16T17:14:33Z</dcterms:modified>
</cp:coreProperties>
</file>