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6459200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9"/>
    <p:restoredTop sz="94719"/>
  </p:normalViewPr>
  <p:slideViewPr>
    <p:cSldViewPr snapToGrid="0">
      <p:cViewPr varScale="1">
        <p:scale>
          <a:sx n="67" d="100"/>
          <a:sy n="67" d="100"/>
        </p:scale>
        <p:origin x="3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469199"/>
            <a:ext cx="13990320" cy="52527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924484"/>
            <a:ext cx="12344400" cy="364267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03275"/>
            <a:ext cx="3549015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03275"/>
            <a:ext cx="10441305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761427"/>
            <a:ext cx="14196060" cy="6276021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0096822"/>
            <a:ext cx="14196060" cy="3300411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016375"/>
            <a:ext cx="699516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016375"/>
            <a:ext cx="699516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03278"/>
            <a:ext cx="1419606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698559"/>
            <a:ext cx="6963012" cy="181260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511165"/>
            <a:ext cx="6963012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698559"/>
            <a:ext cx="6997304" cy="181260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511165"/>
            <a:ext cx="6997304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05840"/>
            <a:ext cx="5308520" cy="35204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72338"/>
            <a:ext cx="8332470" cy="1072197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526280"/>
            <a:ext cx="5308520" cy="838549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05840"/>
            <a:ext cx="5308520" cy="35204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72338"/>
            <a:ext cx="8332470" cy="1072197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526280"/>
            <a:ext cx="5308520" cy="838549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03278"/>
            <a:ext cx="1419606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016375"/>
            <a:ext cx="1419606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983973"/>
            <a:ext cx="37033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983973"/>
            <a:ext cx="555498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983973"/>
            <a:ext cx="37033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733074-EBC5-06F7-2056-7E8304AD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77298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F2C981-B038-9A01-A89B-F126EB1A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298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A116-0331-54D2-9325-E884A1D5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477298"/>
            <a:ext cx="5486400" cy="3657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98A881-DC2A-9174-BCA4-9E6AFC684A95}"/>
              </a:ext>
            </a:extLst>
          </p:cNvPr>
          <p:cNvSpPr/>
          <p:nvPr/>
        </p:nvSpPr>
        <p:spPr>
          <a:xfrm>
            <a:off x="4407825" y="2100616"/>
            <a:ext cx="839755" cy="1362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21055-F6CF-DD77-D2B2-C7781CF7DA0B}"/>
              </a:ext>
            </a:extLst>
          </p:cNvPr>
          <p:cNvSpPr/>
          <p:nvPr/>
        </p:nvSpPr>
        <p:spPr>
          <a:xfrm>
            <a:off x="9894225" y="2100616"/>
            <a:ext cx="839755" cy="1362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9AA22-A1E4-2390-62FB-94DA0BDE7B75}"/>
              </a:ext>
            </a:extLst>
          </p:cNvPr>
          <p:cNvSpPr txBox="1"/>
          <p:nvPr/>
        </p:nvSpPr>
        <p:spPr>
          <a:xfrm>
            <a:off x="0" y="200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5FD7A-7EEB-EC82-EEEE-6EEB6E68F21A}"/>
              </a:ext>
            </a:extLst>
          </p:cNvPr>
          <p:cNvSpPr txBox="1"/>
          <p:nvPr/>
        </p:nvSpPr>
        <p:spPr>
          <a:xfrm>
            <a:off x="5486400" y="1563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A0EE6-BAED-A47C-DE0A-89F8D2938072}"/>
              </a:ext>
            </a:extLst>
          </p:cNvPr>
          <p:cNvSpPr txBox="1"/>
          <p:nvPr/>
        </p:nvSpPr>
        <p:spPr>
          <a:xfrm>
            <a:off x="10972800" y="1116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79AA41-28F6-33A7-A50B-8AFE9571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4898"/>
            <a:ext cx="5486400" cy="3657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3163EE-3544-BF2F-319C-64F951F38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0" y="4130433"/>
            <a:ext cx="5486400" cy="3657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75D7AA-A108-FF33-F700-8878A3D7A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792498"/>
            <a:ext cx="5486400" cy="3657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1872337-D4FE-C28A-46B0-7C1CD5915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0" y="7783568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857B8-8BDE-E950-3A3E-EA887B710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134898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5943F-DF81-E8ED-6701-C4C07BFAD9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7792498"/>
            <a:ext cx="54864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BA6444-5A50-1D82-8C54-8C85FCB054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11430000"/>
            <a:ext cx="548640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485C88-4F89-5150-EEBC-030C9C7433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1430000"/>
            <a:ext cx="54864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81A0F2-B8A7-C375-285F-1F58C871A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1143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16</cp:revision>
  <dcterms:created xsi:type="dcterms:W3CDTF">2024-01-26T18:27:11Z</dcterms:created>
  <dcterms:modified xsi:type="dcterms:W3CDTF">2024-06-16T17:09:45Z</dcterms:modified>
</cp:coreProperties>
</file>