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7" r:id="rId2"/>
  </p:sldIdLst>
  <p:sldSz cx="16459200" cy="1143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34"/>
    <p:restoredTop sz="94719"/>
  </p:normalViewPr>
  <p:slideViewPr>
    <p:cSldViewPr snapToGrid="0">
      <p:cViewPr varScale="1">
        <p:scale>
          <a:sx n="89" d="100"/>
          <a:sy n="89" d="100"/>
        </p:scale>
        <p:origin x="23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0" y="1870605"/>
            <a:ext cx="13990320" cy="3979333"/>
          </a:xfrm>
        </p:spPr>
        <p:txBody>
          <a:bodyPr anchor="b"/>
          <a:lstStyle>
            <a:lvl1pPr algn="ctr">
              <a:defRPr sz="10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6003397"/>
            <a:ext cx="12344400" cy="2759603"/>
          </a:xfrm>
        </p:spPr>
        <p:txBody>
          <a:bodyPr/>
          <a:lstStyle>
            <a:lvl1pPr marL="0" indent="0" algn="ctr">
              <a:buNone/>
              <a:defRPr sz="4000"/>
            </a:lvl1pPr>
            <a:lvl2pPr marL="762015" indent="0" algn="ctr">
              <a:buNone/>
              <a:defRPr sz="3333"/>
            </a:lvl2pPr>
            <a:lvl3pPr marL="1524030" indent="0" algn="ctr">
              <a:buNone/>
              <a:defRPr sz="3000"/>
            </a:lvl3pPr>
            <a:lvl4pPr marL="2286046" indent="0" algn="ctr">
              <a:buNone/>
              <a:defRPr sz="2667"/>
            </a:lvl4pPr>
            <a:lvl5pPr marL="3048061" indent="0" algn="ctr">
              <a:buNone/>
              <a:defRPr sz="2667"/>
            </a:lvl5pPr>
            <a:lvl6pPr marL="3810076" indent="0" algn="ctr">
              <a:buNone/>
              <a:defRPr sz="2667"/>
            </a:lvl6pPr>
            <a:lvl7pPr marL="4572091" indent="0" algn="ctr">
              <a:buNone/>
              <a:defRPr sz="2667"/>
            </a:lvl7pPr>
            <a:lvl8pPr marL="5334107" indent="0" algn="ctr">
              <a:buNone/>
              <a:defRPr sz="2667"/>
            </a:lvl8pPr>
            <a:lvl9pPr marL="6096122" indent="0" algn="ctr">
              <a:buNone/>
              <a:defRPr sz="26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74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29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6" y="608541"/>
            <a:ext cx="3549015" cy="96863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1" y="608541"/>
            <a:ext cx="10441305" cy="96863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86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53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2849566"/>
            <a:ext cx="14196060" cy="4754562"/>
          </a:xfrm>
        </p:spPr>
        <p:txBody>
          <a:bodyPr anchor="b"/>
          <a:lstStyle>
            <a:lvl1pPr>
              <a:defRPr sz="10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7649107"/>
            <a:ext cx="14196060" cy="2500312"/>
          </a:xfrm>
        </p:spPr>
        <p:txBody>
          <a:bodyPr/>
          <a:lstStyle>
            <a:lvl1pPr marL="0" indent="0">
              <a:buNone/>
              <a:defRPr sz="4000">
                <a:solidFill>
                  <a:schemeClr val="tx1"/>
                </a:solidFill>
              </a:defRPr>
            </a:lvl1pPr>
            <a:lvl2pPr marL="762015" indent="0">
              <a:buNone/>
              <a:defRPr sz="3333">
                <a:solidFill>
                  <a:schemeClr val="tx1">
                    <a:tint val="75000"/>
                  </a:schemeClr>
                </a:solidFill>
              </a:defRPr>
            </a:lvl2pPr>
            <a:lvl3pPr marL="152403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3pPr>
            <a:lvl4pPr marL="2286046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4pPr>
            <a:lvl5pPr marL="3048061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5pPr>
            <a:lvl6pPr marL="3810076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6pPr>
            <a:lvl7pPr marL="4572091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7pPr>
            <a:lvl8pPr marL="5334107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8pPr>
            <a:lvl9pPr marL="6096122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84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3042708"/>
            <a:ext cx="6995160" cy="72522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3042708"/>
            <a:ext cx="6995160" cy="72522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608544"/>
            <a:ext cx="14196060" cy="22092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6" y="2801938"/>
            <a:ext cx="6963012" cy="1373187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62015" indent="0">
              <a:buNone/>
              <a:defRPr sz="3333" b="1"/>
            </a:lvl2pPr>
            <a:lvl3pPr marL="1524030" indent="0">
              <a:buNone/>
              <a:defRPr sz="3000" b="1"/>
            </a:lvl3pPr>
            <a:lvl4pPr marL="2286046" indent="0">
              <a:buNone/>
              <a:defRPr sz="2667" b="1"/>
            </a:lvl4pPr>
            <a:lvl5pPr marL="3048061" indent="0">
              <a:buNone/>
              <a:defRPr sz="2667" b="1"/>
            </a:lvl5pPr>
            <a:lvl6pPr marL="3810076" indent="0">
              <a:buNone/>
              <a:defRPr sz="2667" b="1"/>
            </a:lvl6pPr>
            <a:lvl7pPr marL="4572091" indent="0">
              <a:buNone/>
              <a:defRPr sz="2667" b="1"/>
            </a:lvl7pPr>
            <a:lvl8pPr marL="5334107" indent="0">
              <a:buNone/>
              <a:defRPr sz="2667" b="1"/>
            </a:lvl8pPr>
            <a:lvl9pPr marL="6096122" indent="0">
              <a:buNone/>
              <a:defRPr sz="26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6" y="4175125"/>
            <a:ext cx="6963012" cy="61409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1" y="2801938"/>
            <a:ext cx="6997304" cy="1373187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62015" indent="0">
              <a:buNone/>
              <a:defRPr sz="3333" b="1"/>
            </a:lvl2pPr>
            <a:lvl3pPr marL="1524030" indent="0">
              <a:buNone/>
              <a:defRPr sz="3000" b="1"/>
            </a:lvl3pPr>
            <a:lvl4pPr marL="2286046" indent="0">
              <a:buNone/>
              <a:defRPr sz="2667" b="1"/>
            </a:lvl4pPr>
            <a:lvl5pPr marL="3048061" indent="0">
              <a:buNone/>
              <a:defRPr sz="2667" b="1"/>
            </a:lvl5pPr>
            <a:lvl6pPr marL="3810076" indent="0">
              <a:buNone/>
              <a:defRPr sz="2667" b="1"/>
            </a:lvl6pPr>
            <a:lvl7pPr marL="4572091" indent="0">
              <a:buNone/>
              <a:defRPr sz="2667" b="1"/>
            </a:lvl7pPr>
            <a:lvl8pPr marL="5334107" indent="0">
              <a:buNone/>
              <a:defRPr sz="2667" b="1"/>
            </a:lvl8pPr>
            <a:lvl9pPr marL="6096122" indent="0">
              <a:buNone/>
              <a:defRPr sz="26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1" y="4175125"/>
            <a:ext cx="6997304" cy="61409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66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2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4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762000"/>
            <a:ext cx="5308520" cy="2667000"/>
          </a:xfrm>
        </p:spPr>
        <p:txBody>
          <a:bodyPr anchor="b"/>
          <a:lstStyle>
            <a:lvl1pPr>
              <a:defRPr sz="53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1645711"/>
            <a:ext cx="8332470" cy="8122708"/>
          </a:xfrm>
        </p:spPr>
        <p:txBody>
          <a:bodyPr/>
          <a:lstStyle>
            <a:lvl1pPr>
              <a:defRPr sz="5333"/>
            </a:lvl1pPr>
            <a:lvl2pPr>
              <a:defRPr sz="4667"/>
            </a:lvl2pPr>
            <a:lvl3pPr>
              <a:defRPr sz="4000"/>
            </a:lvl3pPr>
            <a:lvl4pPr>
              <a:defRPr sz="3333"/>
            </a:lvl4pPr>
            <a:lvl5pPr>
              <a:defRPr sz="3333"/>
            </a:lvl5pPr>
            <a:lvl6pPr>
              <a:defRPr sz="3333"/>
            </a:lvl6pPr>
            <a:lvl7pPr>
              <a:defRPr sz="3333"/>
            </a:lvl7pPr>
            <a:lvl8pPr>
              <a:defRPr sz="3333"/>
            </a:lvl8pPr>
            <a:lvl9pPr>
              <a:defRPr sz="3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3429000"/>
            <a:ext cx="5308520" cy="6352647"/>
          </a:xfrm>
        </p:spPr>
        <p:txBody>
          <a:bodyPr/>
          <a:lstStyle>
            <a:lvl1pPr marL="0" indent="0">
              <a:buNone/>
              <a:defRPr sz="2667"/>
            </a:lvl1pPr>
            <a:lvl2pPr marL="762015" indent="0">
              <a:buNone/>
              <a:defRPr sz="2333"/>
            </a:lvl2pPr>
            <a:lvl3pPr marL="1524030" indent="0">
              <a:buNone/>
              <a:defRPr sz="2000"/>
            </a:lvl3pPr>
            <a:lvl4pPr marL="2286046" indent="0">
              <a:buNone/>
              <a:defRPr sz="1667"/>
            </a:lvl4pPr>
            <a:lvl5pPr marL="3048061" indent="0">
              <a:buNone/>
              <a:defRPr sz="1667"/>
            </a:lvl5pPr>
            <a:lvl6pPr marL="3810076" indent="0">
              <a:buNone/>
              <a:defRPr sz="1667"/>
            </a:lvl6pPr>
            <a:lvl7pPr marL="4572091" indent="0">
              <a:buNone/>
              <a:defRPr sz="1667"/>
            </a:lvl7pPr>
            <a:lvl8pPr marL="5334107" indent="0">
              <a:buNone/>
              <a:defRPr sz="1667"/>
            </a:lvl8pPr>
            <a:lvl9pPr marL="6096122" indent="0">
              <a:buNone/>
              <a:defRPr sz="1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01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762000"/>
            <a:ext cx="5308520" cy="2667000"/>
          </a:xfrm>
        </p:spPr>
        <p:txBody>
          <a:bodyPr anchor="b"/>
          <a:lstStyle>
            <a:lvl1pPr>
              <a:defRPr sz="53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1645711"/>
            <a:ext cx="8332470" cy="8122708"/>
          </a:xfrm>
        </p:spPr>
        <p:txBody>
          <a:bodyPr anchor="t"/>
          <a:lstStyle>
            <a:lvl1pPr marL="0" indent="0">
              <a:buNone/>
              <a:defRPr sz="5333"/>
            </a:lvl1pPr>
            <a:lvl2pPr marL="762015" indent="0">
              <a:buNone/>
              <a:defRPr sz="4667"/>
            </a:lvl2pPr>
            <a:lvl3pPr marL="1524030" indent="0">
              <a:buNone/>
              <a:defRPr sz="4000"/>
            </a:lvl3pPr>
            <a:lvl4pPr marL="2286046" indent="0">
              <a:buNone/>
              <a:defRPr sz="3333"/>
            </a:lvl4pPr>
            <a:lvl5pPr marL="3048061" indent="0">
              <a:buNone/>
              <a:defRPr sz="3333"/>
            </a:lvl5pPr>
            <a:lvl6pPr marL="3810076" indent="0">
              <a:buNone/>
              <a:defRPr sz="3333"/>
            </a:lvl6pPr>
            <a:lvl7pPr marL="4572091" indent="0">
              <a:buNone/>
              <a:defRPr sz="3333"/>
            </a:lvl7pPr>
            <a:lvl8pPr marL="5334107" indent="0">
              <a:buNone/>
              <a:defRPr sz="3333"/>
            </a:lvl8pPr>
            <a:lvl9pPr marL="6096122" indent="0">
              <a:buNone/>
              <a:defRPr sz="3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3429000"/>
            <a:ext cx="5308520" cy="6352647"/>
          </a:xfrm>
        </p:spPr>
        <p:txBody>
          <a:bodyPr/>
          <a:lstStyle>
            <a:lvl1pPr marL="0" indent="0">
              <a:buNone/>
              <a:defRPr sz="2667"/>
            </a:lvl1pPr>
            <a:lvl2pPr marL="762015" indent="0">
              <a:buNone/>
              <a:defRPr sz="2333"/>
            </a:lvl2pPr>
            <a:lvl3pPr marL="1524030" indent="0">
              <a:buNone/>
              <a:defRPr sz="2000"/>
            </a:lvl3pPr>
            <a:lvl4pPr marL="2286046" indent="0">
              <a:buNone/>
              <a:defRPr sz="1667"/>
            </a:lvl4pPr>
            <a:lvl5pPr marL="3048061" indent="0">
              <a:buNone/>
              <a:defRPr sz="1667"/>
            </a:lvl5pPr>
            <a:lvl6pPr marL="3810076" indent="0">
              <a:buNone/>
              <a:defRPr sz="1667"/>
            </a:lvl6pPr>
            <a:lvl7pPr marL="4572091" indent="0">
              <a:buNone/>
              <a:defRPr sz="1667"/>
            </a:lvl7pPr>
            <a:lvl8pPr marL="5334107" indent="0">
              <a:buNone/>
              <a:defRPr sz="1667"/>
            </a:lvl8pPr>
            <a:lvl9pPr marL="6096122" indent="0">
              <a:buNone/>
              <a:defRPr sz="1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608544"/>
            <a:ext cx="14196060" cy="2209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3042708"/>
            <a:ext cx="14196060" cy="7252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10593919"/>
            <a:ext cx="370332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60B5F-2253-DF41-8690-61B53F1555CE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10593919"/>
            <a:ext cx="555498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10593919"/>
            <a:ext cx="370332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96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524030" rtl="0" eaLnBrk="1" latinLnBrk="0" hangingPunct="1">
        <a:lnSpc>
          <a:spcPct val="90000"/>
        </a:lnSpc>
        <a:spcBef>
          <a:spcPct val="0"/>
        </a:spcBef>
        <a:buNone/>
        <a:defRPr sz="73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1008" indent="-381008" algn="l" defTabSz="1524030" rtl="0" eaLnBrk="1" latinLnBrk="0" hangingPunct="1">
        <a:lnSpc>
          <a:spcPct val="90000"/>
        </a:lnSpc>
        <a:spcBef>
          <a:spcPts val="1667"/>
        </a:spcBef>
        <a:buFont typeface="Arial" panose="020B0604020202020204" pitchFamily="34" charset="0"/>
        <a:buChar char="•"/>
        <a:defRPr sz="4667" kern="1200">
          <a:solidFill>
            <a:schemeClr val="tx1"/>
          </a:solidFill>
          <a:latin typeface="+mn-lt"/>
          <a:ea typeface="+mn-ea"/>
          <a:cs typeface="+mn-cs"/>
        </a:defRPr>
      </a:lvl1pPr>
      <a:lvl2pPr marL="1143023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905038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333" kern="1200">
          <a:solidFill>
            <a:schemeClr val="tx1"/>
          </a:solidFill>
          <a:latin typeface="+mn-lt"/>
          <a:ea typeface="+mn-ea"/>
          <a:cs typeface="+mn-cs"/>
        </a:defRPr>
      </a:lvl3pPr>
      <a:lvl4pPr marL="2667053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429069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4191084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953099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715114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477130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62015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30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286046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48061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10076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572091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334107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096122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1FFE80-CEFF-D3B1-A1F2-054E9BEB5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457200"/>
            <a:ext cx="5486400" cy="3657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B70224-945E-45F6-07D3-07A000E6A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7200"/>
            <a:ext cx="5486400" cy="3657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A8067B-24BA-A0F7-8DC5-F24C6ABF30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457200"/>
            <a:ext cx="5486400" cy="36576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78B5B06-97B1-2843-4EAF-317FEDF23D81}"/>
              </a:ext>
            </a:extLst>
          </p:cNvPr>
          <p:cNvSpPr txBox="1"/>
          <p:nvPr/>
        </p:nvSpPr>
        <p:spPr>
          <a:xfrm>
            <a:off x="0" y="0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Exploratory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120A0A-13B9-7386-FE0C-C09D6BE47316}"/>
              </a:ext>
            </a:extLst>
          </p:cNvPr>
          <p:cNvSpPr txBox="1"/>
          <p:nvPr/>
        </p:nvSpPr>
        <p:spPr>
          <a:xfrm>
            <a:off x="5486400" y="0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Confirmatory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89E75A-A191-194F-9A1A-29C45DCDB64D}"/>
              </a:ext>
            </a:extLst>
          </p:cNvPr>
          <p:cNvSpPr txBox="1"/>
          <p:nvPr/>
        </p:nvSpPr>
        <p:spPr>
          <a:xfrm>
            <a:off x="10972800" y="0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Joint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D80AEB-F9B3-6F00-5275-DFB31244D343}"/>
              </a:ext>
            </a:extLst>
          </p:cNvPr>
          <p:cNvSpPr/>
          <p:nvPr/>
        </p:nvSpPr>
        <p:spPr>
          <a:xfrm>
            <a:off x="876300" y="673100"/>
            <a:ext cx="939800" cy="1358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38C23AB-2EAB-5C72-3E7E-6D31DE28B78E}"/>
              </a:ext>
            </a:extLst>
          </p:cNvPr>
          <p:cNvSpPr/>
          <p:nvPr/>
        </p:nvSpPr>
        <p:spPr>
          <a:xfrm>
            <a:off x="6362700" y="673100"/>
            <a:ext cx="939800" cy="1358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9893C48-0EF8-26F0-22FD-90ADDE63FF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114800"/>
            <a:ext cx="5486400" cy="36576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32C3931-BB4E-D2CB-2C3B-15388A543D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72800" y="4114800"/>
            <a:ext cx="5486400" cy="36576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40CBDE0-F3C8-9609-880B-23B0A3C911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7772400"/>
            <a:ext cx="5486400" cy="36576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0AEAA84-83CD-F9A7-E38D-50AB11EF88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72800" y="7772400"/>
            <a:ext cx="5486400" cy="365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979D14-DF0A-4C15-A279-7F99AA999A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86400" y="4114800"/>
            <a:ext cx="5486400" cy="3657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A1C97B-BCE6-E894-D86D-7697355D52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86400" y="7767935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629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</TotalTime>
  <Words>3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Eum, Brenden</dc:creator>
  <cp:lastModifiedBy>Eum, Brenden</cp:lastModifiedBy>
  <cp:revision>7</cp:revision>
  <dcterms:created xsi:type="dcterms:W3CDTF">2024-01-26T18:27:11Z</dcterms:created>
  <dcterms:modified xsi:type="dcterms:W3CDTF">2024-06-16T16:20:59Z</dcterms:modified>
</cp:coreProperties>
</file>