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7" r:id="rId2"/>
  </p:sldIdLst>
  <p:sldSz cx="16459200" cy="1874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5"/>
    <p:restoredTop sz="96966"/>
  </p:normalViewPr>
  <p:slideViewPr>
    <p:cSldViewPr snapToGrid="0">
      <p:cViewPr>
        <p:scale>
          <a:sx n="51" d="100"/>
          <a:sy n="51" d="100"/>
        </p:scale>
        <p:origin x="4360" y="60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F0873-8CB7-504D-9864-58FDE15F938D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74863" y="1143000"/>
            <a:ext cx="2708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9FC24-1ABC-854C-BB7C-3DA98758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1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53952" rtl="0" eaLnBrk="1" latinLnBrk="0" hangingPunct="1">
      <a:defRPr sz="1777" kern="1200">
        <a:solidFill>
          <a:schemeClr val="tx1"/>
        </a:solidFill>
        <a:latin typeface="+mn-lt"/>
        <a:ea typeface="+mn-ea"/>
        <a:cs typeface="+mn-cs"/>
      </a:defRPr>
    </a:lvl1pPr>
    <a:lvl2pPr marL="676976" algn="l" defTabSz="1353952" rtl="0" eaLnBrk="1" latinLnBrk="0" hangingPunct="1">
      <a:defRPr sz="1777" kern="1200">
        <a:solidFill>
          <a:schemeClr val="tx1"/>
        </a:solidFill>
        <a:latin typeface="+mn-lt"/>
        <a:ea typeface="+mn-ea"/>
        <a:cs typeface="+mn-cs"/>
      </a:defRPr>
    </a:lvl2pPr>
    <a:lvl3pPr marL="1353952" algn="l" defTabSz="1353952" rtl="0" eaLnBrk="1" latinLnBrk="0" hangingPunct="1">
      <a:defRPr sz="1777" kern="1200">
        <a:solidFill>
          <a:schemeClr val="tx1"/>
        </a:solidFill>
        <a:latin typeface="+mn-lt"/>
        <a:ea typeface="+mn-ea"/>
        <a:cs typeface="+mn-cs"/>
      </a:defRPr>
    </a:lvl3pPr>
    <a:lvl4pPr marL="2030928" algn="l" defTabSz="1353952" rtl="0" eaLnBrk="1" latinLnBrk="0" hangingPunct="1">
      <a:defRPr sz="1777" kern="1200">
        <a:solidFill>
          <a:schemeClr val="tx1"/>
        </a:solidFill>
        <a:latin typeface="+mn-lt"/>
        <a:ea typeface="+mn-ea"/>
        <a:cs typeface="+mn-cs"/>
      </a:defRPr>
    </a:lvl4pPr>
    <a:lvl5pPr marL="2707904" algn="l" defTabSz="1353952" rtl="0" eaLnBrk="1" latinLnBrk="0" hangingPunct="1">
      <a:defRPr sz="1777" kern="1200">
        <a:solidFill>
          <a:schemeClr val="tx1"/>
        </a:solidFill>
        <a:latin typeface="+mn-lt"/>
        <a:ea typeface="+mn-ea"/>
        <a:cs typeface="+mn-cs"/>
      </a:defRPr>
    </a:lvl5pPr>
    <a:lvl6pPr marL="3384880" algn="l" defTabSz="1353952" rtl="0" eaLnBrk="1" latinLnBrk="0" hangingPunct="1">
      <a:defRPr sz="1777" kern="1200">
        <a:solidFill>
          <a:schemeClr val="tx1"/>
        </a:solidFill>
        <a:latin typeface="+mn-lt"/>
        <a:ea typeface="+mn-ea"/>
        <a:cs typeface="+mn-cs"/>
      </a:defRPr>
    </a:lvl6pPr>
    <a:lvl7pPr marL="4061856" algn="l" defTabSz="1353952" rtl="0" eaLnBrk="1" latinLnBrk="0" hangingPunct="1">
      <a:defRPr sz="1777" kern="1200">
        <a:solidFill>
          <a:schemeClr val="tx1"/>
        </a:solidFill>
        <a:latin typeface="+mn-lt"/>
        <a:ea typeface="+mn-ea"/>
        <a:cs typeface="+mn-cs"/>
      </a:defRPr>
    </a:lvl7pPr>
    <a:lvl8pPr marL="4738832" algn="l" defTabSz="1353952" rtl="0" eaLnBrk="1" latinLnBrk="0" hangingPunct="1">
      <a:defRPr sz="1777" kern="1200">
        <a:solidFill>
          <a:schemeClr val="tx1"/>
        </a:solidFill>
        <a:latin typeface="+mn-lt"/>
        <a:ea typeface="+mn-ea"/>
        <a:cs typeface="+mn-cs"/>
      </a:defRPr>
    </a:lvl8pPr>
    <a:lvl9pPr marL="5415808" algn="l" defTabSz="1353952" rtl="0" eaLnBrk="1" latinLnBrk="0" hangingPunct="1">
      <a:defRPr sz="177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9FC24-1ABC-854C-BB7C-3DA987584C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62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3067792"/>
            <a:ext cx="13990320" cy="6526107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9845571"/>
            <a:ext cx="12344400" cy="4525749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9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998008"/>
            <a:ext cx="3549015" cy="158856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998008"/>
            <a:ext cx="10441305" cy="158856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6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4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4673288"/>
            <a:ext cx="14196060" cy="7797481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12544536"/>
            <a:ext cx="14196060" cy="4100511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/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8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4990042"/>
            <a:ext cx="6995160" cy="118936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4990042"/>
            <a:ext cx="6995160" cy="118936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7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998012"/>
            <a:ext cx="14196060" cy="36232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4595179"/>
            <a:ext cx="6963012" cy="2252026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6847205"/>
            <a:ext cx="6963012" cy="10071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4595179"/>
            <a:ext cx="6997304" cy="2252026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6847205"/>
            <a:ext cx="6997304" cy="10071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4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3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249680"/>
            <a:ext cx="5308520" cy="437388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2698966"/>
            <a:ext cx="8332470" cy="13321242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5623560"/>
            <a:ext cx="5308520" cy="10418341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8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249680"/>
            <a:ext cx="5308520" cy="437388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2698966"/>
            <a:ext cx="8332470" cy="13321242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5623560"/>
            <a:ext cx="5308520" cy="10418341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4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998012"/>
            <a:ext cx="14196060" cy="3623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4990042"/>
            <a:ext cx="14196060" cy="1189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7374028"/>
            <a:ext cx="3703320" cy="998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7374028"/>
            <a:ext cx="5554980" cy="998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7374028"/>
            <a:ext cx="3703320" cy="998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6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C804FF9-44F1-8897-DCC0-AD7637705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4115979"/>
            <a:ext cx="5486400" cy="3657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67DA073-7B8F-2A29-0FC0-2B467ADCE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03511"/>
            <a:ext cx="5486400" cy="3657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EA9B60A-14C6-5FE3-5D31-94B64D52E7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0" y="4103511"/>
            <a:ext cx="5486400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4A5D99-29A7-0BE3-CFCF-2E4D351F7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0" y="457200"/>
            <a:ext cx="5486400" cy="3657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3E7A3B-BF04-8B00-8F23-DCF46AFA2E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57200"/>
            <a:ext cx="5486400" cy="36576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F8ECAC-904B-700C-DAD8-38E410A07D95}"/>
              </a:ext>
            </a:extLst>
          </p:cNvPr>
          <p:cNvCxnSpPr>
            <a:cxnSpLocks/>
          </p:cNvCxnSpPr>
          <p:nvPr/>
        </p:nvCxnSpPr>
        <p:spPr>
          <a:xfrm>
            <a:off x="2245116" y="4293704"/>
            <a:ext cx="0" cy="2812774"/>
          </a:xfrm>
          <a:prstGeom prst="line">
            <a:avLst/>
          </a:prstGeom>
          <a:ln w="12700">
            <a:solidFill>
              <a:srgbClr val="CE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0AE263-5E62-2F23-F739-10267BE43333}"/>
              </a:ext>
            </a:extLst>
          </p:cNvPr>
          <p:cNvCxnSpPr/>
          <p:nvPr/>
        </p:nvCxnSpPr>
        <p:spPr>
          <a:xfrm>
            <a:off x="3817827" y="4293704"/>
            <a:ext cx="0" cy="2812774"/>
          </a:xfrm>
          <a:prstGeom prst="line">
            <a:avLst/>
          </a:prstGeom>
          <a:ln w="12700">
            <a:solidFill>
              <a:srgbClr val="CE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5A589FB-F1A1-80B5-E355-077488820B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1421070"/>
            <a:ext cx="5486400" cy="3657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35CBCD-8478-40C2-4A68-5407EC0FBBB4}"/>
              </a:ext>
            </a:extLst>
          </p:cNvPr>
          <p:cNvSpPr txBox="1"/>
          <p:nvPr/>
        </p:nvSpPr>
        <p:spPr>
          <a:xfrm>
            <a:off x="0" y="8929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Exploratory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32EE9E-52D2-84E8-1380-5D15213D91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72800" y="457200"/>
            <a:ext cx="5486400" cy="36576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610BAA-4D75-DE5A-61F5-C8EBB0331D3A}"/>
              </a:ext>
            </a:extLst>
          </p:cNvPr>
          <p:cNvCxnSpPr>
            <a:cxnSpLocks/>
          </p:cNvCxnSpPr>
          <p:nvPr/>
        </p:nvCxnSpPr>
        <p:spPr>
          <a:xfrm>
            <a:off x="7715474" y="4293704"/>
            <a:ext cx="0" cy="2812774"/>
          </a:xfrm>
          <a:prstGeom prst="line">
            <a:avLst/>
          </a:prstGeom>
          <a:ln w="12700">
            <a:solidFill>
              <a:srgbClr val="CE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B14820-8FA2-7569-818F-E096111D959F}"/>
              </a:ext>
            </a:extLst>
          </p:cNvPr>
          <p:cNvCxnSpPr/>
          <p:nvPr/>
        </p:nvCxnSpPr>
        <p:spPr>
          <a:xfrm>
            <a:off x="9288185" y="4293704"/>
            <a:ext cx="0" cy="2812774"/>
          </a:xfrm>
          <a:prstGeom prst="line">
            <a:avLst/>
          </a:prstGeom>
          <a:ln w="12700">
            <a:solidFill>
              <a:srgbClr val="CE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E99381-FB1E-EFBD-D276-AD1E9418026F}"/>
              </a:ext>
            </a:extLst>
          </p:cNvPr>
          <p:cNvCxnSpPr>
            <a:cxnSpLocks/>
          </p:cNvCxnSpPr>
          <p:nvPr/>
        </p:nvCxnSpPr>
        <p:spPr>
          <a:xfrm>
            <a:off x="13201874" y="4293704"/>
            <a:ext cx="0" cy="2812774"/>
          </a:xfrm>
          <a:prstGeom prst="line">
            <a:avLst/>
          </a:prstGeom>
          <a:ln w="12700">
            <a:solidFill>
              <a:srgbClr val="CE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F03B9-AC17-ED1F-EA3F-9874FBBE84E1}"/>
              </a:ext>
            </a:extLst>
          </p:cNvPr>
          <p:cNvCxnSpPr/>
          <p:nvPr/>
        </p:nvCxnSpPr>
        <p:spPr>
          <a:xfrm>
            <a:off x="14774585" y="4293704"/>
            <a:ext cx="0" cy="2812774"/>
          </a:xfrm>
          <a:prstGeom prst="line">
            <a:avLst/>
          </a:prstGeom>
          <a:ln w="12700">
            <a:solidFill>
              <a:srgbClr val="CE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BD1A4B7-EE1A-F7AD-DC34-D92F5FE1BD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72800" y="11421070"/>
            <a:ext cx="5486400" cy="36576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F99A476-EBC6-F76C-78E1-B5C7BECDCA06}"/>
              </a:ext>
            </a:extLst>
          </p:cNvPr>
          <p:cNvSpPr txBox="1"/>
          <p:nvPr/>
        </p:nvSpPr>
        <p:spPr>
          <a:xfrm>
            <a:off x="5486400" y="8929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Confirmatory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066A8E-C14C-63E0-0918-A040D867C1AD}"/>
              </a:ext>
            </a:extLst>
          </p:cNvPr>
          <p:cNvSpPr txBox="1"/>
          <p:nvPr/>
        </p:nvSpPr>
        <p:spPr>
          <a:xfrm>
            <a:off x="10972800" y="8929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Joint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7CCB5D-0497-79D6-6C16-81EBCBA0E71F}"/>
              </a:ext>
            </a:extLst>
          </p:cNvPr>
          <p:cNvSpPr/>
          <p:nvPr/>
        </p:nvSpPr>
        <p:spPr>
          <a:xfrm>
            <a:off x="869244" y="677334"/>
            <a:ext cx="733778" cy="13538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7D961B-0759-3B7F-1C3E-F962B7628C75}"/>
              </a:ext>
            </a:extLst>
          </p:cNvPr>
          <p:cNvSpPr/>
          <p:nvPr/>
        </p:nvSpPr>
        <p:spPr>
          <a:xfrm>
            <a:off x="6361288" y="676474"/>
            <a:ext cx="733778" cy="1354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40920F9-06C4-83BF-4D03-FC698084C5E2}"/>
              </a:ext>
            </a:extLst>
          </p:cNvPr>
          <p:cNvSpPr/>
          <p:nvPr/>
        </p:nvSpPr>
        <p:spPr>
          <a:xfrm>
            <a:off x="763690" y="4330469"/>
            <a:ext cx="726402" cy="82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7D519FA-516F-3196-6A6C-3A42B52474AF}"/>
              </a:ext>
            </a:extLst>
          </p:cNvPr>
          <p:cNvSpPr/>
          <p:nvPr/>
        </p:nvSpPr>
        <p:spPr>
          <a:xfrm>
            <a:off x="6250090" y="4328075"/>
            <a:ext cx="726402" cy="82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FF1724-7A50-8D62-1897-F07ADB11E5DB}"/>
              </a:ext>
            </a:extLst>
          </p:cNvPr>
          <p:cNvSpPr/>
          <p:nvPr/>
        </p:nvSpPr>
        <p:spPr>
          <a:xfrm>
            <a:off x="869244" y="683684"/>
            <a:ext cx="733778" cy="13538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7D30EFC-B682-4586-D74C-949C1D1BC4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86400" y="7773579"/>
            <a:ext cx="5486400" cy="36576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8B24F68-898B-C070-6BE0-C4131E57C0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7771777"/>
            <a:ext cx="5486400" cy="36576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F3129DD-E585-4E3D-DDC3-CCAC4DAB43F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72800" y="7762913"/>
            <a:ext cx="5486400" cy="36576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F149E98-57F2-A57B-7CC5-E951A79793E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86400" y="11429377"/>
            <a:ext cx="5486400" cy="36576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136A011-4EF5-C57A-953A-8E45C080199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86400" y="15087600"/>
            <a:ext cx="5486400" cy="36576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17CC00B-7440-7BF7-9561-826B63AD8C7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72800" y="15076311"/>
            <a:ext cx="5486400" cy="36576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88C2E0D-85C4-275E-B085-DC46D2D9CBD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150876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2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</TotalTime>
  <Words>4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15</cp:revision>
  <dcterms:created xsi:type="dcterms:W3CDTF">2024-01-26T18:27:11Z</dcterms:created>
  <dcterms:modified xsi:type="dcterms:W3CDTF">2024-06-16T16:31:08Z</dcterms:modified>
</cp:coreProperties>
</file>