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7" r:id="rId2"/>
  </p:sldIdLst>
  <p:sldSz cx="8229600" cy="12179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3"/>
  </p:normalViewPr>
  <p:slideViewPr>
    <p:cSldViewPr snapToGrid="0">
      <p:cViewPr>
        <p:scale>
          <a:sx n="91" d="100"/>
          <a:sy n="91" d="100"/>
        </p:scale>
        <p:origin x="26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993233"/>
            <a:ext cx="6995160" cy="4240201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6396953"/>
            <a:ext cx="6172200" cy="2940511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4C3C-A36F-F249-809C-A0018531D0A6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677F-7782-2B4C-9766-B1B98289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6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4C3C-A36F-F249-809C-A0018531D0A6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677F-7782-2B4C-9766-B1B98289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1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648435"/>
            <a:ext cx="1774508" cy="103213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648435"/>
            <a:ext cx="5220653" cy="103213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4C3C-A36F-F249-809C-A0018531D0A6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677F-7782-2B4C-9766-B1B98289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9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4C3C-A36F-F249-809C-A0018531D0A6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677F-7782-2B4C-9766-B1B98289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7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3036371"/>
            <a:ext cx="7098030" cy="5066250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8150549"/>
            <a:ext cx="7098030" cy="2664221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4C3C-A36F-F249-809C-A0018531D0A6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677F-7782-2B4C-9766-B1B98289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1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3242175"/>
            <a:ext cx="3497580" cy="77276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3242175"/>
            <a:ext cx="3497580" cy="77276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4C3C-A36F-F249-809C-A0018531D0A6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677F-7782-2B4C-9766-B1B98289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9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648437"/>
            <a:ext cx="7098030" cy="23541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985621"/>
            <a:ext cx="3481506" cy="1463207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4448828"/>
            <a:ext cx="3481506" cy="6543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985621"/>
            <a:ext cx="3498652" cy="1463207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4448828"/>
            <a:ext cx="3498652" cy="6543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4C3C-A36F-F249-809C-A0018531D0A6}" type="datetimeFigureOut">
              <a:rPr lang="en-US" smtClean="0"/>
              <a:t>6/27/24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677F-7782-2B4C-9766-B1B98289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8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4C3C-A36F-F249-809C-A0018531D0A6}" type="datetimeFigureOut">
              <a:rPr lang="en-US" smtClean="0"/>
              <a:t>6/27/24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677F-7782-2B4C-9766-B1B98289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6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4C3C-A36F-F249-809C-A0018531D0A6}" type="datetimeFigureOut">
              <a:rPr lang="en-US" smtClean="0"/>
              <a:t>6/27/24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677F-7782-2B4C-9766-B1B98289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811953"/>
            <a:ext cx="2654260" cy="2841837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753596"/>
            <a:ext cx="4166235" cy="8655197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653790"/>
            <a:ext cx="2654260" cy="676909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4C3C-A36F-F249-809C-A0018531D0A6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677F-7782-2B4C-9766-B1B98289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2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811953"/>
            <a:ext cx="2654260" cy="2841837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753596"/>
            <a:ext cx="4166235" cy="8655197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653790"/>
            <a:ext cx="2654260" cy="676909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4C3C-A36F-F249-809C-A0018531D0A6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677F-7782-2B4C-9766-B1B98289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2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648437"/>
            <a:ext cx="7098030" cy="2354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3242175"/>
            <a:ext cx="7098030" cy="7727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11288409"/>
            <a:ext cx="1851660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34C3C-A36F-F249-809C-A0018531D0A6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11288409"/>
            <a:ext cx="2777490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11288409"/>
            <a:ext cx="1851660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2677F-7782-2B4C-9766-B1B98289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8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667DCA0-F5E4-FEAC-43C2-E4798081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7772400" cy="20324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230FFB-9977-B519-C178-6B44A91FA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17110"/>
            <a:ext cx="7772400" cy="20324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5939489-069D-2917-0E79-7D7D849D6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049548"/>
            <a:ext cx="7772400" cy="203243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D6CEB8B-1DBB-5664-7E42-69801C4CB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6066658"/>
            <a:ext cx="7772400" cy="203243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48DDB14-6F32-2325-4499-FAA1C3C1B8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8106760"/>
            <a:ext cx="7772400" cy="203243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BAEE065-F3BF-59D3-6A73-5FEB62C461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10139198"/>
            <a:ext cx="7772400" cy="203243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F39691E-AE68-E32B-F87B-AE96F3467A65}"/>
              </a:ext>
            </a:extLst>
          </p:cNvPr>
          <p:cNvSpPr/>
          <p:nvPr/>
        </p:nvSpPr>
        <p:spPr>
          <a:xfrm>
            <a:off x="935595" y="2198193"/>
            <a:ext cx="381504" cy="272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1FAF800-FAD4-F8AE-C359-35599A9EDC3E}"/>
              </a:ext>
            </a:extLst>
          </p:cNvPr>
          <p:cNvSpPr/>
          <p:nvPr/>
        </p:nvSpPr>
        <p:spPr>
          <a:xfrm>
            <a:off x="935595" y="4539470"/>
            <a:ext cx="381504" cy="272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4CA59A7-20CC-0D9F-B70E-D8F4191FBD04}"/>
              </a:ext>
            </a:extLst>
          </p:cNvPr>
          <p:cNvSpPr/>
          <p:nvPr/>
        </p:nvSpPr>
        <p:spPr>
          <a:xfrm>
            <a:off x="935595" y="6248167"/>
            <a:ext cx="381504" cy="272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7B56B5-E5AA-9138-A837-1212C8911BAA}"/>
              </a:ext>
            </a:extLst>
          </p:cNvPr>
          <p:cNvSpPr/>
          <p:nvPr/>
        </p:nvSpPr>
        <p:spPr>
          <a:xfrm>
            <a:off x="935595" y="8276147"/>
            <a:ext cx="381504" cy="272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392E38-4D61-EB0E-41F6-AF8740AF8919}"/>
              </a:ext>
            </a:extLst>
          </p:cNvPr>
          <p:cNvSpPr/>
          <p:nvPr/>
        </p:nvSpPr>
        <p:spPr>
          <a:xfrm>
            <a:off x="935595" y="10308585"/>
            <a:ext cx="381504" cy="272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88349D4-A088-D228-03D0-6E8395C5AF30}"/>
                  </a:ext>
                </a:extLst>
              </p:cNvPr>
              <p:cNvSpPr txBox="1"/>
              <p:nvPr/>
            </p:nvSpPr>
            <p:spPr>
              <a:xfrm rot="16200000">
                <a:off x="-823889" y="823889"/>
                <a:ext cx="2017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aDDM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88349D4-A088-D228-03D0-6E8395C5A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823889" y="823889"/>
                <a:ext cx="2017110" cy="369332"/>
              </a:xfrm>
              <a:prstGeom prst="rect">
                <a:avLst/>
              </a:prstGeom>
              <a:blipFill>
                <a:blip r:embed="rId8"/>
                <a:stretch>
                  <a:fillRect l="-6667" r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8D769B5-5D75-CE91-7999-258FC49A6EB6}"/>
                  </a:ext>
                </a:extLst>
              </p:cNvPr>
              <p:cNvSpPr txBox="1"/>
              <p:nvPr/>
            </p:nvSpPr>
            <p:spPr>
              <a:xfrm rot="16200000">
                <a:off x="-823889" y="2856327"/>
                <a:ext cx="2017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aDDM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8D769B5-5D75-CE91-7999-258FC49A6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823889" y="2856327"/>
                <a:ext cx="2017110" cy="369332"/>
              </a:xfrm>
              <a:prstGeom prst="rect">
                <a:avLst/>
              </a:prstGeom>
              <a:blipFill>
                <a:blip r:embed="rId9"/>
                <a:stretch>
                  <a:fillRect l="-6667" r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DE140250-1230-F73D-9402-7D92569C1A3E}"/>
              </a:ext>
            </a:extLst>
          </p:cNvPr>
          <p:cNvSpPr txBox="1"/>
          <p:nvPr/>
        </p:nvSpPr>
        <p:spPr>
          <a:xfrm rot="16200000">
            <a:off x="-823889" y="4873437"/>
            <a:ext cx="20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OPPaDDM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4E237E-9379-0B6B-B73C-53E82E03875E}"/>
              </a:ext>
            </a:extLst>
          </p:cNvPr>
          <p:cNvSpPr txBox="1"/>
          <p:nvPr/>
        </p:nvSpPr>
        <p:spPr>
          <a:xfrm rot="16200000">
            <a:off x="-823889" y="6913539"/>
            <a:ext cx="20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TrOPPaDDM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569539-041E-239F-68F1-7D5AF1C8132C}"/>
              </a:ext>
            </a:extLst>
          </p:cNvPr>
          <p:cNvSpPr txBox="1"/>
          <p:nvPr/>
        </p:nvSpPr>
        <p:spPr>
          <a:xfrm rot="16200000">
            <a:off x="-823889" y="8938313"/>
            <a:ext cx="20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AddDDM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6F4897A-5E17-20D3-3B4A-15C8DCEDC17E}"/>
              </a:ext>
            </a:extLst>
          </p:cNvPr>
          <p:cNvSpPr txBox="1"/>
          <p:nvPr/>
        </p:nvSpPr>
        <p:spPr>
          <a:xfrm rot="16200000">
            <a:off x="-823889" y="10963087"/>
            <a:ext cx="20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RaDDM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082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</TotalTime>
  <Words>20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Eum, Brenden</dc:creator>
  <cp:lastModifiedBy>Eum, Brenden</cp:lastModifiedBy>
  <cp:revision>3</cp:revision>
  <dcterms:created xsi:type="dcterms:W3CDTF">2024-03-29T06:30:48Z</dcterms:created>
  <dcterms:modified xsi:type="dcterms:W3CDTF">2024-06-27T07:25:46Z</dcterms:modified>
</cp:coreProperties>
</file>