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7" r:id="rId2"/>
  </p:sldIdLst>
  <p:sldSz cx="10972800" cy="768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00"/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 snapToGrid="0">
      <p:cViewPr>
        <p:scale>
          <a:sx n="120" d="100"/>
          <a:sy n="120" d="100"/>
        </p:scale>
        <p:origin x="7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256943"/>
            <a:ext cx="9326880" cy="2673891"/>
          </a:xfrm>
        </p:spPr>
        <p:txBody>
          <a:bodyPr anchor="b"/>
          <a:lstStyle>
            <a:lvl1pPr algn="ctr"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3949"/>
            <a:ext cx="8229600" cy="1854300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018" indent="0" algn="ctr">
              <a:buNone/>
              <a:defRPr sz="2240"/>
            </a:lvl2pPr>
            <a:lvl3pPr marL="1024037" indent="0" algn="ctr">
              <a:buNone/>
              <a:defRPr sz="2016"/>
            </a:lvl3pPr>
            <a:lvl4pPr marL="1536055" indent="0" algn="ctr">
              <a:buNone/>
              <a:defRPr sz="1792"/>
            </a:lvl4pPr>
            <a:lvl5pPr marL="2048073" indent="0" algn="ctr">
              <a:buNone/>
              <a:defRPr sz="1792"/>
            </a:lvl5pPr>
            <a:lvl6pPr marL="2560091" indent="0" algn="ctr">
              <a:buNone/>
              <a:defRPr sz="1792"/>
            </a:lvl6pPr>
            <a:lvl7pPr marL="3072110" indent="0" algn="ctr">
              <a:buNone/>
              <a:defRPr sz="1792"/>
            </a:lvl7pPr>
            <a:lvl8pPr marL="3584128" indent="0" algn="ctr">
              <a:buNone/>
              <a:defRPr sz="1792"/>
            </a:lvl8pPr>
            <a:lvl9pPr marL="4096146" indent="0" algn="ctr">
              <a:buNone/>
              <a:defRPr sz="17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08906"/>
            <a:ext cx="2366010" cy="6508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08906"/>
            <a:ext cx="6960870" cy="6508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5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914750"/>
            <a:ext cx="9464040" cy="3194801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139775"/>
            <a:ext cx="9464040" cy="1680071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/>
                </a:solidFill>
              </a:defRPr>
            </a:lvl1pPr>
            <a:lvl2pPr marL="51201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024037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3pPr>
            <a:lvl4pPr marL="1536055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4pPr>
            <a:lvl5pPr marL="2048073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5pPr>
            <a:lvl6pPr marL="2560091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6pPr>
            <a:lvl7pPr marL="307211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7pPr>
            <a:lvl8pPr marL="3584128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8pPr>
            <a:lvl9pPr marL="4096146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044531"/>
            <a:ext cx="4663440" cy="4873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044531"/>
            <a:ext cx="4663440" cy="4873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08908"/>
            <a:ext cx="9464040" cy="14845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882747"/>
            <a:ext cx="4642008" cy="92270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18" indent="0">
              <a:buNone/>
              <a:defRPr sz="2240" b="1"/>
            </a:lvl2pPr>
            <a:lvl3pPr marL="1024037" indent="0">
              <a:buNone/>
              <a:defRPr sz="2016" b="1"/>
            </a:lvl3pPr>
            <a:lvl4pPr marL="1536055" indent="0">
              <a:buNone/>
              <a:defRPr sz="1792" b="1"/>
            </a:lvl4pPr>
            <a:lvl5pPr marL="2048073" indent="0">
              <a:buNone/>
              <a:defRPr sz="1792" b="1"/>
            </a:lvl5pPr>
            <a:lvl6pPr marL="2560091" indent="0">
              <a:buNone/>
              <a:defRPr sz="1792" b="1"/>
            </a:lvl6pPr>
            <a:lvl7pPr marL="3072110" indent="0">
              <a:buNone/>
              <a:defRPr sz="1792" b="1"/>
            </a:lvl7pPr>
            <a:lvl8pPr marL="3584128" indent="0">
              <a:buNone/>
              <a:defRPr sz="1792" b="1"/>
            </a:lvl8pPr>
            <a:lvl9pPr marL="4096146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805452"/>
            <a:ext cx="4642008" cy="4126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882747"/>
            <a:ext cx="4664869" cy="92270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018" indent="0">
              <a:buNone/>
              <a:defRPr sz="2240" b="1"/>
            </a:lvl2pPr>
            <a:lvl3pPr marL="1024037" indent="0">
              <a:buNone/>
              <a:defRPr sz="2016" b="1"/>
            </a:lvl3pPr>
            <a:lvl4pPr marL="1536055" indent="0">
              <a:buNone/>
              <a:defRPr sz="1792" b="1"/>
            </a:lvl4pPr>
            <a:lvl5pPr marL="2048073" indent="0">
              <a:buNone/>
              <a:defRPr sz="1792" b="1"/>
            </a:lvl5pPr>
            <a:lvl6pPr marL="2560091" indent="0">
              <a:buNone/>
              <a:defRPr sz="1792" b="1"/>
            </a:lvl6pPr>
            <a:lvl7pPr marL="3072110" indent="0">
              <a:buNone/>
              <a:defRPr sz="1792" b="1"/>
            </a:lvl7pPr>
            <a:lvl8pPr marL="3584128" indent="0">
              <a:buNone/>
              <a:defRPr sz="1792" b="1"/>
            </a:lvl8pPr>
            <a:lvl9pPr marL="4096146" indent="0">
              <a:buNone/>
              <a:defRPr sz="17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805452"/>
            <a:ext cx="4664869" cy="4126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3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12022"/>
            <a:ext cx="3539014" cy="1792076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05826"/>
            <a:ext cx="5554980" cy="5458009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304097"/>
            <a:ext cx="3539014" cy="4268626"/>
          </a:xfrm>
        </p:spPr>
        <p:txBody>
          <a:bodyPr/>
          <a:lstStyle>
            <a:lvl1pPr marL="0" indent="0">
              <a:buNone/>
              <a:defRPr sz="1792"/>
            </a:lvl1pPr>
            <a:lvl2pPr marL="512018" indent="0">
              <a:buNone/>
              <a:defRPr sz="1568"/>
            </a:lvl2pPr>
            <a:lvl3pPr marL="1024037" indent="0">
              <a:buNone/>
              <a:defRPr sz="1344"/>
            </a:lvl3pPr>
            <a:lvl4pPr marL="1536055" indent="0">
              <a:buNone/>
              <a:defRPr sz="1120"/>
            </a:lvl4pPr>
            <a:lvl5pPr marL="2048073" indent="0">
              <a:buNone/>
              <a:defRPr sz="1120"/>
            </a:lvl5pPr>
            <a:lvl6pPr marL="2560091" indent="0">
              <a:buNone/>
              <a:defRPr sz="1120"/>
            </a:lvl6pPr>
            <a:lvl7pPr marL="3072110" indent="0">
              <a:buNone/>
              <a:defRPr sz="1120"/>
            </a:lvl7pPr>
            <a:lvl8pPr marL="3584128" indent="0">
              <a:buNone/>
              <a:defRPr sz="1120"/>
            </a:lvl8pPr>
            <a:lvl9pPr marL="4096146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12022"/>
            <a:ext cx="3539014" cy="1792076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05826"/>
            <a:ext cx="5554980" cy="5458009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018" indent="0">
              <a:buNone/>
              <a:defRPr sz="3136"/>
            </a:lvl2pPr>
            <a:lvl3pPr marL="1024037" indent="0">
              <a:buNone/>
              <a:defRPr sz="2688"/>
            </a:lvl3pPr>
            <a:lvl4pPr marL="1536055" indent="0">
              <a:buNone/>
              <a:defRPr sz="2240"/>
            </a:lvl4pPr>
            <a:lvl5pPr marL="2048073" indent="0">
              <a:buNone/>
              <a:defRPr sz="2240"/>
            </a:lvl5pPr>
            <a:lvl6pPr marL="2560091" indent="0">
              <a:buNone/>
              <a:defRPr sz="2240"/>
            </a:lvl6pPr>
            <a:lvl7pPr marL="3072110" indent="0">
              <a:buNone/>
              <a:defRPr sz="2240"/>
            </a:lvl7pPr>
            <a:lvl8pPr marL="3584128" indent="0">
              <a:buNone/>
              <a:defRPr sz="2240"/>
            </a:lvl8pPr>
            <a:lvl9pPr marL="4096146" indent="0">
              <a:buNone/>
              <a:defRPr sz="22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304097"/>
            <a:ext cx="3539014" cy="4268626"/>
          </a:xfrm>
        </p:spPr>
        <p:txBody>
          <a:bodyPr/>
          <a:lstStyle>
            <a:lvl1pPr marL="0" indent="0">
              <a:buNone/>
              <a:defRPr sz="1792"/>
            </a:lvl1pPr>
            <a:lvl2pPr marL="512018" indent="0">
              <a:buNone/>
              <a:defRPr sz="1568"/>
            </a:lvl2pPr>
            <a:lvl3pPr marL="1024037" indent="0">
              <a:buNone/>
              <a:defRPr sz="1344"/>
            </a:lvl3pPr>
            <a:lvl4pPr marL="1536055" indent="0">
              <a:buNone/>
              <a:defRPr sz="1120"/>
            </a:lvl4pPr>
            <a:lvl5pPr marL="2048073" indent="0">
              <a:buNone/>
              <a:defRPr sz="1120"/>
            </a:lvl5pPr>
            <a:lvl6pPr marL="2560091" indent="0">
              <a:buNone/>
              <a:defRPr sz="1120"/>
            </a:lvl6pPr>
            <a:lvl7pPr marL="3072110" indent="0">
              <a:buNone/>
              <a:defRPr sz="1120"/>
            </a:lvl7pPr>
            <a:lvl8pPr marL="3584128" indent="0">
              <a:buNone/>
              <a:defRPr sz="1120"/>
            </a:lvl8pPr>
            <a:lvl9pPr marL="4096146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08908"/>
            <a:ext cx="9464040" cy="148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044531"/>
            <a:ext cx="9464040" cy="487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118525"/>
            <a:ext cx="246888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118525"/>
            <a:ext cx="370332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118525"/>
            <a:ext cx="2468880" cy="40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24037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09" indent="-256009" algn="l" defTabSz="1024037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027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046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064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082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101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119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137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155" indent="-256009" algn="l" defTabSz="1024037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018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037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055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073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091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110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128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146" algn="l" defTabSz="1024037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0197F2-948C-CC79-D7C6-34CCAE6D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3844"/>
            <a:ext cx="54864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78A2E-9658-E5F1-FB4C-A8F4E4FB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844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D7A439-777D-021B-9D29-1CAEEBCD2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2725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E5DAB-565B-BD68-49BF-6E7990548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022725"/>
            <a:ext cx="5486400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65FDFF-BD4E-8615-A04D-8FC78AE27F50}"/>
              </a:ext>
            </a:extLst>
          </p:cNvPr>
          <p:cNvSpPr/>
          <p:nvPr/>
        </p:nvSpPr>
        <p:spPr>
          <a:xfrm>
            <a:off x="6355644" y="4271083"/>
            <a:ext cx="1016000" cy="1286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0E087-6E5F-99B6-9628-FD23273BEEC0}"/>
                  </a:ext>
                </a:extLst>
              </p:cNvPr>
              <p:cNvSpPr txBox="1"/>
              <p:nvPr/>
            </p:nvSpPr>
            <p:spPr>
              <a:xfrm>
                <a:off x="4147799" y="2616161"/>
                <a:ext cx="1142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D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8B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90E087-6E5F-99B6-9628-FD23273B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9" y="2616161"/>
                <a:ext cx="114281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34CEA-7809-7007-D0EB-1BB630DF8647}"/>
                  </a:ext>
                </a:extLst>
              </p:cNvPr>
              <p:cNvSpPr txBox="1"/>
              <p:nvPr/>
            </p:nvSpPr>
            <p:spPr>
              <a:xfrm>
                <a:off x="9634199" y="2616161"/>
                <a:ext cx="1142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D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8B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734CEA-7809-7007-D0EB-1BB630DF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199" y="2616161"/>
                <a:ext cx="114281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39A06D-AB2B-95B9-717F-BA180313A38B}"/>
                  </a:ext>
                </a:extLst>
              </p:cNvPr>
              <p:cNvSpPr txBox="1"/>
              <p:nvPr/>
            </p:nvSpPr>
            <p:spPr>
              <a:xfrm>
                <a:off x="4147798" y="6362366"/>
                <a:ext cx="1142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D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8B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39A06D-AB2B-95B9-717F-BA180313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8" y="6362366"/>
                <a:ext cx="11428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5C1C99-473C-3C39-7243-EC4DE5527CD1}"/>
                  </a:ext>
                </a:extLst>
              </p:cNvPr>
              <p:cNvSpPr txBox="1"/>
              <p:nvPr/>
            </p:nvSpPr>
            <p:spPr>
              <a:xfrm>
                <a:off x="9634198" y="6362366"/>
                <a:ext cx="1142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CD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CD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CD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8B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8B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8B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5C1C99-473C-3C39-7243-EC4DE552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198" y="6362366"/>
                <a:ext cx="11428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24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6</cp:revision>
  <dcterms:created xsi:type="dcterms:W3CDTF">2024-01-26T18:27:11Z</dcterms:created>
  <dcterms:modified xsi:type="dcterms:W3CDTF">2024-03-28T19:46:51Z</dcterms:modified>
</cp:coreProperties>
</file>