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6327"/>
  </p:normalViewPr>
  <p:slideViewPr>
    <p:cSldViewPr snapToGrid="0">
      <p:cViewPr varScale="1">
        <p:scale>
          <a:sx n="140" d="100"/>
          <a:sy n="140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22B1-D832-C4FE-C60A-146E9702C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EAE04-057E-088D-28A7-A6582BBF1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3391E-1981-FAF7-CBDA-3B53E6C0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403A-6EF2-0B4C-9011-193271EC533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B23B4-F883-4782-0488-88B52673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1202-2836-4331-5FF9-203E7E6E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28B8-8AB3-084A-8F67-6AF548CF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39A5-298D-BBB9-B4D8-7FE662D9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75D85-0FE4-C30B-BA5F-6115B4E38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FC223-FD72-83CC-3888-F063CF8B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403A-6EF2-0B4C-9011-193271EC533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F434F-6D32-9AAA-B13C-A3B22791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DC2E8-19F7-FDCC-3232-48D2A4A4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28B8-8AB3-084A-8F67-6AF548CF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C00D6-EE18-FDFB-458A-F7852DFF2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0E16C-E1B5-26F7-074C-5B3E97C24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3712-C812-EFCD-FEF8-6263CA8B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403A-6EF2-0B4C-9011-193271EC533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8619-0155-5089-ABD5-D86DC0D3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ED88A-6BDE-C779-0CF0-CE7F0D97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28B8-8AB3-084A-8F67-6AF548CF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1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7FF8-CA89-F9DC-2AB0-2570B427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EF26-FF34-B1F0-2291-71792C070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D0B14-2180-9497-47AE-D13F6F33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403A-6EF2-0B4C-9011-193271EC533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45091-DCF7-B79E-58FE-B18ECC47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8BB5-0B48-3924-0B54-72B86A6D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28B8-8AB3-084A-8F67-6AF548CF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1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6B53-FA68-AC25-B353-7E10077F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BDB45-AB7F-AFEC-0DA8-26AA1FCF3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B345-C029-59A1-EB0C-14F492F6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403A-6EF2-0B4C-9011-193271EC533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11CCF-176C-C547-9295-B7A25D67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E953-DDFA-223D-F309-0189EB00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28B8-8AB3-084A-8F67-6AF548CF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7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4641-ABC3-7830-E1DF-27C665E5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4CF8-0AEF-A64E-6DEC-2C41C3372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C2648-1DA3-5FF5-365A-186A8E6F9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CB853-3DFF-B175-19BD-D658791A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403A-6EF2-0B4C-9011-193271EC533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4E0E1-5F45-8A6C-2E7D-EBD6D366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BA560-3D5F-954A-0D4A-60152E80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28B8-8AB3-084A-8F67-6AF548CF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1EA3-280F-C271-732F-593FF11E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C4CB2-A4F4-67CC-9B84-083DFFAC6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DBB69-AF61-212B-A340-A708DAE02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956AA-05E9-88D5-A21C-7457E496D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70774-6411-2509-E1C7-9DB5740DF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E2BBA-1150-246B-FFF1-A8980C00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403A-6EF2-0B4C-9011-193271EC533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9A4CE-AA82-5D59-5EA7-74364521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72361-799F-408D-B2D8-02A93EBB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28B8-8AB3-084A-8F67-6AF548CF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4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704E-8819-188D-D620-4CE8CA48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DA79A-37E3-D2AE-6B10-DEB51F0B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403A-6EF2-0B4C-9011-193271EC533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8648E-2845-95B3-F473-8CD974B4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C48BD-752E-ED21-21F1-896E343D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28B8-8AB3-084A-8F67-6AF548CF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1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6E6EB-8CA9-7EE2-CA42-FB3D721D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403A-6EF2-0B4C-9011-193271EC533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BDB43-4316-1476-1978-9A0C330A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1E8EF-7384-11B0-6508-ADD67CCE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28B8-8AB3-084A-8F67-6AF548CF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8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DF4D-7A32-6288-BEA1-F4991A99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7F936-D980-CEAE-2423-8B8DE2E1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99EFA-DA09-04CF-8F1C-7F99BAC5B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82829-CE17-3964-4A37-66DDA7E2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403A-6EF2-0B4C-9011-193271EC533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F6733-133E-4C51-918F-17F508EF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C4C89-3298-EE10-CD4F-438D2708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28B8-8AB3-084A-8F67-6AF548CF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1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2D1C-5E33-A920-ADB4-C236FFC9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6BEE4-3196-C307-32F5-D1D922371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68555-21EC-EBA3-EEFE-A4464368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DBA17-D25D-8B5B-D66F-9317F408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403A-6EF2-0B4C-9011-193271EC533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CF6CC-99CD-A30B-3611-42996368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51DB5-64E4-9D5A-22CD-9EEB1E31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28B8-8AB3-084A-8F67-6AF548CF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4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6C45C-C2FB-CCA0-37A8-CDB64D77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2A42-2C16-C1CC-3AFE-D295AA63F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6908F-1997-2B18-AB8B-45F0DB03D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0403A-6EF2-0B4C-9011-193271EC533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5E263-C069-6D51-5EDC-438BFD167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8E9E-0AE2-6BE2-F2ED-AD8280685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428B8-8AB3-084A-8F67-6AF548CF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8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BE3975F8-6E49-894F-FB14-4E8D8E1829A1}"/>
              </a:ext>
            </a:extLst>
          </p:cNvPr>
          <p:cNvGrpSpPr/>
          <p:nvPr/>
        </p:nvGrpSpPr>
        <p:grpSpPr>
          <a:xfrm>
            <a:off x="1755071" y="705434"/>
            <a:ext cx="8681857" cy="5447133"/>
            <a:chOff x="1755071" y="811763"/>
            <a:chExt cx="8681857" cy="5447133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68586586-FE83-A272-F071-253393306FAE}"/>
                </a:ext>
              </a:extLst>
            </p:cNvPr>
            <p:cNvSpPr/>
            <p:nvPr/>
          </p:nvSpPr>
          <p:spPr>
            <a:xfrm>
              <a:off x="5113176" y="811763"/>
              <a:ext cx="2771189" cy="5066523"/>
            </a:xfrm>
            <a:prstGeom prst="roundRect">
              <a:avLst/>
            </a:prstGeom>
            <a:solidFill>
              <a:srgbClr val="F6BA9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9869B99-8A35-1F43-28E0-CCF598D7B8F0}"/>
                </a:ext>
              </a:extLst>
            </p:cNvPr>
            <p:cNvCxnSpPr/>
            <p:nvPr/>
          </p:nvCxnSpPr>
          <p:spPr>
            <a:xfrm>
              <a:off x="2421333" y="2988715"/>
              <a:ext cx="1647825" cy="0"/>
            </a:xfrm>
            <a:prstGeom prst="line">
              <a:avLst/>
            </a:prstGeom>
            <a:ln w="762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2A21D1-755C-D04B-A27E-571D3A00FF0D}"/>
                </a:ext>
              </a:extLst>
            </p:cNvPr>
            <p:cNvCxnSpPr>
              <a:cxnSpLocks/>
            </p:cNvCxnSpPr>
            <p:nvPr/>
          </p:nvCxnSpPr>
          <p:spPr>
            <a:xfrm>
              <a:off x="4069158" y="1904238"/>
              <a:ext cx="0" cy="2228850"/>
            </a:xfrm>
            <a:prstGeom prst="line">
              <a:avLst/>
            </a:prstGeom>
            <a:ln w="762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78A0E8-5BE7-6FB3-2916-8D11C61FED97}"/>
                </a:ext>
              </a:extLst>
            </p:cNvPr>
            <p:cNvCxnSpPr>
              <a:cxnSpLocks/>
            </p:cNvCxnSpPr>
            <p:nvPr/>
          </p:nvCxnSpPr>
          <p:spPr>
            <a:xfrm>
              <a:off x="4038995" y="1942095"/>
              <a:ext cx="6310008" cy="0"/>
            </a:xfrm>
            <a:prstGeom prst="line">
              <a:avLst/>
            </a:prstGeom>
            <a:ln w="762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7AE7C2-0319-9AF3-8CCB-30FDE6F15BD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995" y="4095819"/>
              <a:ext cx="6310008" cy="13993"/>
            </a:xfrm>
            <a:prstGeom prst="line">
              <a:avLst/>
            </a:prstGeom>
            <a:ln w="762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2393C5-E9D5-E873-B989-687B735F2D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7567"/>
            <a:stretch/>
          </p:blipFill>
          <p:spPr>
            <a:xfrm>
              <a:off x="1755072" y="2421423"/>
              <a:ext cx="1647823" cy="1134584"/>
            </a:xfrm>
            <a:prstGeom prst="rect">
              <a:avLst/>
            </a:prstGeom>
            <a:ln w="76200">
              <a:solidFill>
                <a:schemeClr val="tx2">
                  <a:lumMod val="50000"/>
                  <a:lumOff val="50000"/>
                </a:schemeClr>
              </a:solidFill>
            </a:ln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74094C8-120E-F742-F96A-A1CD99F9C57F}"/>
                </a:ext>
              </a:extLst>
            </p:cNvPr>
            <p:cNvSpPr txBox="1"/>
            <p:nvPr/>
          </p:nvSpPr>
          <p:spPr>
            <a:xfrm>
              <a:off x="4271123" y="1480429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</a:rPr>
                <a:t>Gain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26EB2-17E2-7955-8450-189CC6A33B04}"/>
                </a:ext>
              </a:extLst>
            </p:cNvPr>
            <p:cNvSpPr txBox="1"/>
            <p:nvPr/>
          </p:nvSpPr>
          <p:spPr>
            <a:xfrm>
              <a:off x="4271123" y="3648146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</a:rPr>
                <a:t>Loss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31A8DB-9D9C-454E-CB3A-2F517EC52839}"/>
                </a:ext>
              </a:extLst>
            </p:cNvPr>
            <p:cNvSpPr txBox="1"/>
            <p:nvPr/>
          </p:nvSpPr>
          <p:spPr>
            <a:xfrm>
              <a:off x="1755071" y="5075800"/>
              <a:ext cx="1647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ITI</a:t>
              </a:r>
            </a:p>
            <a:p>
              <a:pPr algn="ctr"/>
              <a:r>
                <a:rPr lang="en-US" dirty="0"/>
                <a:t>1 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88B1D21-A264-2436-FBA8-8AF70314EB4F}"/>
                    </a:ext>
                  </a:extLst>
                </p:cNvPr>
                <p:cNvSpPr txBox="1"/>
                <p:nvPr/>
              </p:nvSpPr>
              <p:spPr>
                <a:xfrm>
                  <a:off x="5401684" y="5075800"/>
                  <a:ext cx="221204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Free RT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∈{.45, .46, …, .55}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88B1D21-A264-2436-FBA8-8AF70314E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684" y="5075800"/>
                  <a:ext cx="2212041" cy="646331"/>
                </a:xfrm>
                <a:prstGeom prst="rect">
                  <a:avLst/>
                </a:prstGeom>
                <a:blipFill>
                  <a:blip r:embed="rId3"/>
                  <a:stretch>
                    <a:fillRect t="-4717" b="-84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FA2B3F-A5C3-FC85-7FC7-954F043F74FD}"/>
                </a:ext>
              </a:extLst>
            </p:cNvPr>
            <p:cNvSpPr txBox="1"/>
            <p:nvPr/>
          </p:nvSpPr>
          <p:spPr>
            <a:xfrm>
              <a:off x="8224887" y="5075800"/>
              <a:ext cx="2212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Feedback</a:t>
              </a:r>
            </a:p>
            <a:p>
              <a:pPr algn="ctr"/>
              <a:r>
                <a:rPr lang="en-US" dirty="0"/>
                <a:t>1 s</a:t>
              </a:r>
            </a:p>
          </p:txBody>
        </p:sp>
        <p:pic>
          <p:nvPicPr>
            <p:cNvPr id="54" name="Picture 53" descr="A picture containing light, red, traffic light, dark">
              <a:extLst>
                <a:ext uri="{FF2B5EF4-FFF2-40B4-BE49-F238E27FC236}">
                  <a16:creationId xmlns:a16="http://schemas.microsoft.com/office/drawing/2014/main" id="{9B735EAB-724A-B0FB-BE5A-0F0645E8F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684" y="3302715"/>
              <a:ext cx="2212042" cy="1600200"/>
            </a:xfrm>
            <a:prstGeom prst="rect">
              <a:avLst/>
            </a:prstGeom>
            <a:ln w="76200">
              <a:solidFill>
                <a:schemeClr val="tx2">
                  <a:lumMod val="50000"/>
                  <a:lumOff val="50000"/>
                </a:schemeClr>
              </a:solidFill>
            </a:ln>
          </p:spPr>
        </p:pic>
        <p:pic>
          <p:nvPicPr>
            <p:cNvPr id="56" name="Picture 55" descr="A picture containing text, light, traffic, red">
              <a:extLst>
                <a:ext uri="{FF2B5EF4-FFF2-40B4-BE49-F238E27FC236}">
                  <a16:creationId xmlns:a16="http://schemas.microsoft.com/office/drawing/2014/main" id="{6A880100-3D57-75C2-CB4D-9A72EDF33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4887" y="3309711"/>
              <a:ext cx="2212041" cy="1600200"/>
            </a:xfrm>
            <a:prstGeom prst="rect">
              <a:avLst/>
            </a:prstGeom>
            <a:ln w="76200">
              <a:solidFill>
                <a:schemeClr val="tx2">
                  <a:lumMod val="50000"/>
                  <a:lumOff val="50000"/>
                </a:schemeClr>
              </a:solidFill>
            </a:ln>
          </p:spPr>
        </p:pic>
        <p:pic>
          <p:nvPicPr>
            <p:cNvPr id="58" name="Picture 57" descr="A picture containing green, light, traffic light">
              <a:extLst>
                <a:ext uri="{FF2B5EF4-FFF2-40B4-BE49-F238E27FC236}">
                  <a16:creationId xmlns:a16="http://schemas.microsoft.com/office/drawing/2014/main" id="{6BF3E56D-1995-7EE1-9B15-774063DE4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684" y="1135870"/>
              <a:ext cx="2212041" cy="1600200"/>
            </a:xfrm>
            <a:prstGeom prst="rect">
              <a:avLst/>
            </a:prstGeom>
            <a:ln w="76200">
              <a:solidFill>
                <a:schemeClr val="tx2">
                  <a:lumMod val="50000"/>
                  <a:lumOff val="50000"/>
                </a:schemeClr>
              </a:solidFill>
            </a:ln>
          </p:spPr>
        </p:pic>
        <p:pic>
          <p:nvPicPr>
            <p:cNvPr id="60" name="Picture 59" descr="A picture containing light, green, traffic, traffic light">
              <a:extLst>
                <a:ext uri="{FF2B5EF4-FFF2-40B4-BE49-F238E27FC236}">
                  <a16:creationId xmlns:a16="http://schemas.microsoft.com/office/drawing/2014/main" id="{7D2EB007-5FDB-AFF6-0A7E-465D3C6A8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4887" y="1135870"/>
              <a:ext cx="2212041" cy="1600200"/>
            </a:xfrm>
            <a:prstGeom prst="rect">
              <a:avLst/>
            </a:prstGeom>
            <a:ln w="76200">
              <a:solidFill>
                <a:schemeClr val="tx2">
                  <a:lumMod val="50000"/>
                  <a:lumOff val="50000"/>
                </a:schemeClr>
              </a:solidFill>
            </a:ln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201998C-F91E-5BE8-2CCC-FB27121D07CA}"/>
                </a:ext>
              </a:extLst>
            </p:cNvPr>
            <p:cNvSpPr txBox="1"/>
            <p:nvPr/>
          </p:nvSpPr>
          <p:spPr>
            <a:xfrm>
              <a:off x="5113176" y="5889564"/>
              <a:ext cx="2771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Eye-tracking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994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1</cp:revision>
  <dcterms:created xsi:type="dcterms:W3CDTF">2023-11-30T01:12:05Z</dcterms:created>
  <dcterms:modified xsi:type="dcterms:W3CDTF">2023-11-30T01:13:44Z</dcterms:modified>
</cp:coreProperties>
</file>