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7098963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6" d="100"/>
          <a:sy n="56" d="100"/>
        </p:scale>
        <p:origin x="23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422" y="2394374"/>
            <a:ext cx="14534119" cy="5093547"/>
          </a:xfrm>
        </p:spPr>
        <p:txBody>
          <a:bodyPr anchor="b"/>
          <a:lstStyle>
            <a:lvl1pPr algn="ctr">
              <a:defRPr sz="11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371" y="7684348"/>
            <a:ext cx="12824222" cy="3532292"/>
          </a:xfrm>
        </p:spPr>
        <p:txBody>
          <a:bodyPr/>
          <a:lstStyle>
            <a:lvl1pPr marL="0" indent="0" algn="ctr">
              <a:buNone/>
              <a:defRPr sz="4488"/>
            </a:lvl1pPr>
            <a:lvl2pPr marL="854964" indent="0" algn="ctr">
              <a:buNone/>
              <a:defRPr sz="3740"/>
            </a:lvl2pPr>
            <a:lvl3pPr marL="1709928" indent="0" algn="ctr">
              <a:buNone/>
              <a:defRPr sz="3366"/>
            </a:lvl3pPr>
            <a:lvl4pPr marL="2564892" indent="0" algn="ctr">
              <a:buNone/>
              <a:defRPr sz="2992"/>
            </a:lvl4pPr>
            <a:lvl5pPr marL="3419856" indent="0" algn="ctr">
              <a:buNone/>
              <a:defRPr sz="2992"/>
            </a:lvl5pPr>
            <a:lvl6pPr marL="4274820" indent="0" algn="ctr">
              <a:buNone/>
              <a:defRPr sz="2992"/>
            </a:lvl6pPr>
            <a:lvl7pPr marL="5129784" indent="0" algn="ctr">
              <a:buNone/>
              <a:defRPr sz="2992"/>
            </a:lvl7pPr>
            <a:lvl8pPr marL="5984748" indent="0" algn="ctr">
              <a:buNone/>
              <a:defRPr sz="2992"/>
            </a:lvl8pPr>
            <a:lvl9pPr marL="6839712" indent="0" algn="ctr">
              <a:buNone/>
              <a:defRPr sz="2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6446" y="778933"/>
            <a:ext cx="36869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554" y="778933"/>
            <a:ext cx="1084715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49" y="3647444"/>
            <a:ext cx="14747856" cy="6085839"/>
          </a:xfrm>
        </p:spPr>
        <p:txBody>
          <a:bodyPr anchor="b"/>
          <a:lstStyle>
            <a:lvl1pPr>
              <a:defRPr sz="11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649" y="9790858"/>
            <a:ext cx="14747856" cy="3200399"/>
          </a:xfrm>
        </p:spPr>
        <p:txBody>
          <a:bodyPr/>
          <a:lstStyle>
            <a:lvl1pPr marL="0" indent="0">
              <a:buNone/>
              <a:defRPr sz="4488">
                <a:solidFill>
                  <a:schemeClr val="tx1"/>
                </a:solidFill>
              </a:defRPr>
            </a:lvl1pPr>
            <a:lvl2pPr marL="854964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2pPr>
            <a:lvl3pPr marL="1709928" indent="0">
              <a:buNone/>
              <a:defRPr sz="3366">
                <a:solidFill>
                  <a:schemeClr val="tx1">
                    <a:tint val="75000"/>
                  </a:schemeClr>
                </a:solidFill>
              </a:defRPr>
            </a:lvl3pPr>
            <a:lvl4pPr marL="2564892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4pPr>
            <a:lvl5pPr marL="3419856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5pPr>
            <a:lvl6pPr marL="4274820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6pPr>
            <a:lvl7pPr marL="5129784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7pPr>
            <a:lvl8pPr marL="5984748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8pPr>
            <a:lvl9pPr marL="6839712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554" y="3894667"/>
            <a:ext cx="7267059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6350" y="3894667"/>
            <a:ext cx="7267059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781" y="778936"/>
            <a:ext cx="14747856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783" y="3586481"/>
            <a:ext cx="7233662" cy="1757679"/>
          </a:xfrm>
        </p:spPr>
        <p:txBody>
          <a:bodyPr anchor="b"/>
          <a:lstStyle>
            <a:lvl1pPr marL="0" indent="0">
              <a:buNone/>
              <a:defRPr sz="4488" b="1"/>
            </a:lvl1pPr>
            <a:lvl2pPr marL="854964" indent="0">
              <a:buNone/>
              <a:defRPr sz="3740" b="1"/>
            </a:lvl2pPr>
            <a:lvl3pPr marL="1709928" indent="0">
              <a:buNone/>
              <a:defRPr sz="3366" b="1"/>
            </a:lvl3pPr>
            <a:lvl4pPr marL="2564892" indent="0">
              <a:buNone/>
              <a:defRPr sz="2992" b="1"/>
            </a:lvl4pPr>
            <a:lvl5pPr marL="3419856" indent="0">
              <a:buNone/>
              <a:defRPr sz="2992" b="1"/>
            </a:lvl5pPr>
            <a:lvl6pPr marL="4274820" indent="0">
              <a:buNone/>
              <a:defRPr sz="2992" b="1"/>
            </a:lvl6pPr>
            <a:lvl7pPr marL="5129784" indent="0">
              <a:buNone/>
              <a:defRPr sz="2992" b="1"/>
            </a:lvl7pPr>
            <a:lvl8pPr marL="5984748" indent="0">
              <a:buNone/>
              <a:defRPr sz="2992" b="1"/>
            </a:lvl8pPr>
            <a:lvl9pPr marL="6839712" indent="0">
              <a:buNone/>
              <a:defRPr sz="2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783" y="5344160"/>
            <a:ext cx="723366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6351" y="3586481"/>
            <a:ext cx="7269286" cy="1757679"/>
          </a:xfrm>
        </p:spPr>
        <p:txBody>
          <a:bodyPr anchor="b"/>
          <a:lstStyle>
            <a:lvl1pPr marL="0" indent="0">
              <a:buNone/>
              <a:defRPr sz="4488" b="1"/>
            </a:lvl1pPr>
            <a:lvl2pPr marL="854964" indent="0">
              <a:buNone/>
              <a:defRPr sz="3740" b="1"/>
            </a:lvl2pPr>
            <a:lvl3pPr marL="1709928" indent="0">
              <a:buNone/>
              <a:defRPr sz="3366" b="1"/>
            </a:lvl3pPr>
            <a:lvl4pPr marL="2564892" indent="0">
              <a:buNone/>
              <a:defRPr sz="2992" b="1"/>
            </a:lvl4pPr>
            <a:lvl5pPr marL="3419856" indent="0">
              <a:buNone/>
              <a:defRPr sz="2992" b="1"/>
            </a:lvl5pPr>
            <a:lvl6pPr marL="4274820" indent="0">
              <a:buNone/>
              <a:defRPr sz="2992" b="1"/>
            </a:lvl6pPr>
            <a:lvl7pPr marL="5129784" indent="0">
              <a:buNone/>
              <a:defRPr sz="2992" b="1"/>
            </a:lvl7pPr>
            <a:lvl8pPr marL="5984748" indent="0">
              <a:buNone/>
              <a:defRPr sz="2992" b="1"/>
            </a:lvl8pPr>
            <a:lvl9pPr marL="6839712" indent="0">
              <a:buNone/>
              <a:defRPr sz="2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6351" y="5344160"/>
            <a:ext cx="726928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781" y="975360"/>
            <a:ext cx="5514861" cy="3413760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286" y="2106510"/>
            <a:ext cx="8656350" cy="10397067"/>
          </a:xfrm>
        </p:spPr>
        <p:txBody>
          <a:bodyPr/>
          <a:lstStyle>
            <a:lvl1pPr>
              <a:defRPr sz="5984"/>
            </a:lvl1pPr>
            <a:lvl2pPr>
              <a:defRPr sz="5236"/>
            </a:lvl2pPr>
            <a:lvl3pPr>
              <a:defRPr sz="4488"/>
            </a:lvl3pPr>
            <a:lvl4pPr>
              <a:defRPr sz="3740"/>
            </a:lvl4pPr>
            <a:lvl5pPr>
              <a:defRPr sz="3740"/>
            </a:lvl5pPr>
            <a:lvl6pPr>
              <a:defRPr sz="3740"/>
            </a:lvl6pPr>
            <a:lvl7pPr>
              <a:defRPr sz="3740"/>
            </a:lvl7pPr>
            <a:lvl8pPr>
              <a:defRPr sz="3740"/>
            </a:lvl8pPr>
            <a:lvl9pPr>
              <a:defRPr sz="3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781" y="4389120"/>
            <a:ext cx="5514861" cy="8131388"/>
          </a:xfrm>
        </p:spPr>
        <p:txBody>
          <a:bodyPr/>
          <a:lstStyle>
            <a:lvl1pPr marL="0" indent="0">
              <a:buNone/>
              <a:defRPr sz="2992"/>
            </a:lvl1pPr>
            <a:lvl2pPr marL="854964" indent="0">
              <a:buNone/>
              <a:defRPr sz="2618"/>
            </a:lvl2pPr>
            <a:lvl3pPr marL="1709928" indent="0">
              <a:buNone/>
              <a:defRPr sz="2244"/>
            </a:lvl3pPr>
            <a:lvl4pPr marL="2564892" indent="0">
              <a:buNone/>
              <a:defRPr sz="1870"/>
            </a:lvl4pPr>
            <a:lvl5pPr marL="3419856" indent="0">
              <a:buNone/>
              <a:defRPr sz="1870"/>
            </a:lvl5pPr>
            <a:lvl6pPr marL="4274820" indent="0">
              <a:buNone/>
              <a:defRPr sz="1870"/>
            </a:lvl6pPr>
            <a:lvl7pPr marL="5129784" indent="0">
              <a:buNone/>
              <a:defRPr sz="1870"/>
            </a:lvl7pPr>
            <a:lvl8pPr marL="5984748" indent="0">
              <a:buNone/>
              <a:defRPr sz="1870"/>
            </a:lvl8pPr>
            <a:lvl9pPr marL="6839712" indent="0">
              <a:buNone/>
              <a:defRPr sz="18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781" y="975360"/>
            <a:ext cx="5514861" cy="3413760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286" y="2106510"/>
            <a:ext cx="8656350" cy="10397067"/>
          </a:xfrm>
        </p:spPr>
        <p:txBody>
          <a:bodyPr anchor="t"/>
          <a:lstStyle>
            <a:lvl1pPr marL="0" indent="0">
              <a:buNone/>
              <a:defRPr sz="5984"/>
            </a:lvl1pPr>
            <a:lvl2pPr marL="854964" indent="0">
              <a:buNone/>
              <a:defRPr sz="5236"/>
            </a:lvl2pPr>
            <a:lvl3pPr marL="1709928" indent="0">
              <a:buNone/>
              <a:defRPr sz="4488"/>
            </a:lvl3pPr>
            <a:lvl4pPr marL="2564892" indent="0">
              <a:buNone/>
              <a:defRPr sz="3740"/>
            </a:lvl4pPr>
            <a:lvl5pPr marL="3419856" indent="0">
              <a:buNone/>
              <a:defRPr sz="3740"/>
            </a:lvl5pPr>
            <a:lvl6pPr marL="4274820" indent="0">
              <a:buNone/>
              <a:defRPr sz="3740"/>
            </a:lvl6pPr>
            <a:lvl7pPr marL="5129784" indent="0">
              <a:buNone/>
              <a:defRPr sz="3740"/>
            </a:lvl7pPr>
            <a:lvl8pPr marL="5984748" indent="0">
              <a:buNone/>
              <a:defRPr sz="3740"/>
            </a:lvl8pPr>
            <a:lvl9pPr marL="6839712" indent="0">
              <a:buNone/>
              <a:defRPr sz="3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781" y="4389120"/>
            <a:ext cx="5514861" cy="8131388"/>
          </a:xfrm>
        </p:spPr>
        <p:txBody>
          <a:bodyPr/>
          <a:lstStyle>
            <a:lvl1pPr marL="0" indent="0">
              <a:buNone/>
              <a:defRPr sz="2992"/>
            </a:lvl1pPr>
            <a:lvl2pPr marL="854964" indent="0">
              <a:buNone/>
              <a:defRPr sz="2618"/>
            </a:lvl2pPr>
            <a:lvl3pPr marL="1709928" indent="0">
              <a:buNone/>
              <a:defRPr sz="2244"/>
            </a:lvl3pPr>
            <a:lvl4pPr marL="2564892" indent="0">
              <a:buNone/>
              <a:defRPr sz="1870"/>
            </a:lvl4pPr>
            <a:lvl5pPr marL="3419856" indent="0">
              <a:buNone/>
              <a:defRPr sz="1870"/>
            </a:lvl5pPr>
            <a:lvl6pPr marL="4274820" indent="0">
              <a:buNone/>
              <a:defRPr sz="1870"/>
            </a:lvl6pPr>
            <a:lvl7pPr marL="5129784" indent="0">
              <a:buNone/>
              <a:defRPr sz="1870"/>
            </a:lvl7pPr>
            <a:lvl8pPr marL="5984748" indent="0">
              <a:buNone/>
              <a:defRPr sz="1870"/>
            </a:lvl8pPr>
            <a:lvl9pPr marL="6839712" indent="0">
              <a:buNone/>
              <a:defRPr sz="18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554" y="778936"/>
            <a:ext cx="14747856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554" y="3894667"/>
            <a:ext cx="14747856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554" y="13560217"/>
            <a:ext cx="384726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4C3C-A36F-F249-809C-A0018531D0A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032" y="13560217"/>
            <a:ext cx="57709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6142" y="13560217"/>
            <a:ext cx="384726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677F-7782-2B4C-9766-B1B98289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09928" rtl="0" eaLnBrk="1" latinLnBrk="0" hangingPunct="1">
        <a:lnSpc>
          <a:spcPct val="90000"/>
        </a:lnSpc>
        <a:spcBef>
          <a:spcPct val="0"/>
        </a:spcBef>
        <a:buNone/>
        <a:defRPr sz="82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482" indent="-427482" algn="l" defTabSz="1709928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5236" kern="1200">
          <a:solidFill>
            <a:schemeClr val="tx1"/>
          </a:solidFill>
          <a:latin typeface="+mn-lt"/>
          <a:ea typeface="+mn-ea"/>
          <a:cs typeface="+mn-cs"/>
        </a:defRPr>
      </a:lvl1pPr>
      <a:lvl2pPr marL="1282446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4488" kern="1200">
          <a:solidFill>
            <a:schemeClr val="tx1"/>
          </a:solidFill>
          <a:latin typeface="+mn-lt"/>
          <a:ea typeface="+mn-ea"/>
          <a:cs typeface="+mn-cs"/>
        </a:defRPr>
      </a:lvl2pPr>
      <a:lvl3pPr marL="2137410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740" kern="1200">
          <a:solidFill>
            <a:schemeClr val="tx1"/>
          </a:solidFill>
          <a:latin typeface="+mn-lt"/>
          <a:ea typeface="+mn-ea"/>
          <a:cs typeface="+mn-cs"/>
        </a:defRPr>
      </a:lvl3pPr>
      <a:lvl4pPr marL="2992374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4pPr>
      <a:lvl5pPr marL="3847338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5pPr>
      <a:lvl6pPr marL="4702302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6pPr>
      <a:lvl7pPr marL="5557266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7pPr>
      <a:lvl8pPr marL="6412230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8pPr>
      <a:lvl9pPr marL="7267194" indent="-427482" algn="l" defTabSz="1709928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1pPr>
      <a:lvl2pPr marL="854964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3pPr>
      <a:lvl4pPr marL="2564892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4pPr>
      <a:lvl5pPr marL="3419856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6pPr>
      <a:lvl7pPr marL="5129784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7pPr>
      <a:lvl8pPr marL="5984748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8pPr>
      <a:lvl9pPr marL="6839712" algn="l" defTabSz="1709928" rtl="0" eaLnBrk="1" latinLnBrk="0" hangingPunct="1">
        <a:defRPr sz="33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3F983-84BF-E51E-092F-9798DF57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1" y="36576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A373E-1CDD-FA03-7B21-5250D852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63" y="365760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E0124-6971-C7D1-8B5B-1FAA9FBD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563" y="36576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E8943-B182-95FC-F11E-643150950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3" y="0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7D954-A406-86BD-330E-C43128BB9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167" y="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BC1BDF-567C-056D-9BD3-3F70A4EB8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2563" y="0"/>
            <a:ext cx="54864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28BC5-FD0A-B16F-5522-ADC9306C3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73" y="7315200"/>
            <a:ext cx="5486400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E7B88-496C-FD2A-5BB4-5C7F00B1E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163" y="7315200"/>
            <a:ext cx="5486400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88EF8-CBB7-AFE6-6633-CB594E95DC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2551" y="7315200"/>
            <a:ext cx="54864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6BAE1-2760-DBAF-D394-878E52375E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773" y="10972800"/>
            <a:ext cx="5486400" cy="3657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32E842-784D-8D1B-DD0D-9284C2967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6163" y="10972800"/>
            <a:ext cx="5486400" cy="3657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D175AE-DCA4-C949-F10C-E7BA0ED42F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12563" y="10972800"/>
            <a:ext cx="5486400" cy="3657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7C28AB8-71BE-E66E-B1D1-BF445223B610}"/>
              </a:ext>
            </a:extLst>
          </p:cNvPr>
          <p:cNvSpPr/>
          <p:nvPr/>
        </p:nvSpPr>
        <p:spPr>
          <a:xfrm>
            <a:off x="1965643" y="3931920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A3CBC8-C577-C3A2-5209-11BBA0D5B657}"/>
              </a:ext>
            </a:extLst>
          </p:cNvPr>
          <p:cNvSpPr/>
          <p:nvPr/>
        </p:nvSpPr>
        <p:spPr>
          <a:xfrm>
            <a:off x="1965643" y="7772400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4BD7E-C425-9503-7A15-01A45A8D07BF}"/>
              </a:ext>
            </a:extLst>
          </p:cNvPr>
          <p:cNvSpPr/>
          <p:nvPr/>
        </p:nvSpPr>
        <p:spPr>
          <a:xfrm>
            <a:off x="1965643" y="11201400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BE08DA-838D-917D-600B-8E7B2CA31861}"/>
                  </a:ext>
                </a:extLst>
              </p:cNvPr>
              <p:cNvSpPr txBox="1"/>
              <p:nvPr/>
            </p:nvSpPr>
            <p:spPr>
              <a:xfrm rot="16200000">
                <a:off x="-1224263" y="122429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aDDM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BE08DA-838D-917D-600B-8E7B2CA3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4263" y="1224290"/>
                <a:ext cx="2971800" cy="523220"/>
              </a:xfrm>
              <a:prstGeom prst="rect">
                <a:avLst/>
              </a:prstGeom>
              <a:blipFill>
                <a:blip r:embed="rId14"/>
                <a:stretch>
                  <a:fillRect l="-14286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50A3E-9B50-36F9-5747-908C15905802}"/>
                  </a:ext>
                </a:extLst>
              </p:cNvPr>
              <p:cNvSpPr txBox="1"/>
              <p:nvPr/>
            </p:nvSpPr>
            <p:spPr>
              <a:xfrm rot="16200000">
                <a:off x="-1224276" y="488189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aDDM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50A3E-9B50-36F9-5747-908C1590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4276" y="4881890"/>
                <a:ext cx="2971800" cy="523220"/>
              </a:xfrm>
              <a:prstGeom prst="rect">
                <a:avLst/>
              </a:prstGeom>
              <a:blipFill>
                <a:blip r:embed="rId15"/>
                <a:stretch>
                  <a:fillRect l="-14286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8055EA8-6209-13ED-D3C6-261AA814107F}"/>
              </a:ext>
            </a:extLst>
          </p:cNvPr>
          <p:cNvSpPr txBox="1"/>
          <p:nvPr/>
        </p:nvSpPr>
        <p:spPr>
          <a:xfrm rot="16200000">
            <a:off x="-1224290" y="853949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AddDDM</a:t>
            </a:r>
            <a:endParaRPr 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9AB6E-CFCE-FA06-6EE0-E63D9AD31149}"/>
              </a:ext>
            </a:extLst>
          </p:cNvPr>
          <p:cNvSpPr txBox="1"/>
          <p:nvPr/>
        </p:nvSpPr>
        <p:spPr>
          <a:xfrm rot="16200000">
            <a:off x="-1224304" y="1219709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RaDDM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808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</cp:revision>
  <dcterms:created xsi:type="dcterms:W3CDTF">2024-03-29T06:30:48Z</dcterms:created>
  <dcterms:modified xsi:type="dcterms:W3CDTF">2024-03-29T06:42:04Z</dcterms:modified>
</cp:coreProperties>
</file>