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1" r:id="rId4"/>
    <p:sldId id="262" r:id="rId5"/>
    <p:sldId id="272" r:id="rId6"/>
    <p:sldId id="271" r:id="rId7"/>
    <p:sldId id="273" r:id="rId8"/>
    <p:sldId id="264" r:id="rId9"/>
    <p:sldId id="266" r:id="rId10"/>
    <p:sldId id="267" r:id="rId11"/>
    <p:sldId id="265" r:id="rId12"/>
    <p:sldId id="268" r:id="rId13"/>
    <p:sldId id="269" r:id="rId14"/>
    <p:sldId id="27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25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EB26-091F-5A0D-ADBD-1AA43580B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73E81-17FC-B4D7-3DD7-92FC08E12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2DC30-9C44-DC13-DA07-BDED9E4A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4DB0-B9B0-0C49-A54C-F2BD965CBFCA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39DB-3953-97A5-7BE8-31A557EA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BB39-E4BE-67A9-22D7-221255AD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D9AE-A3CA-4A42-911D-FDA8286C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AE73-7869-98A4-F70E-F47AB430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236BB-3300-25EC-0D66-2E3C82FCA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C7AF-AC15-5B60-7811-C683754B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4DB0-B9B0-0C49-A54C-F2BD965CBFCA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B09D1-6681-A946-B615-133CED76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208F1-51E8-C461-953D-75D77A1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D9AE-A3CA-4A42-911D-FDA8286C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1CE7D-7D82-D02C-D968-0CDAF7978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E43D-9B09-50F5-489C-9474D2E5C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0CE3B-4603-701A-7B64-1162FFF7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4DB0-B9B0-0C49-A54C-F2BD965CBFCA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9EB2-B785-65C2-FEC1-EC99688E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D04B-3F82-BB24-8174-B65BCCD4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D9AE-A3CA-4A42-911D-FDA8286C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2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763B-B940-B2CC-EEC6-681F0B4D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6F60-828E-47DA-2C8C-38F880E4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B14A6-6994-4858-510F-4D223F8D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4DB0-B9B0-0C49-A54C-F2BD965CBFCA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5234-4B66-5A6C-A5D3-2B16DD6E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BBD1-99AE-009E-B591-603302A2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D9AE-A3CA-4A42-911D-FDA8286C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9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B5A0-770C-DA3F-079F-24DECCA2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FD779-16D9-B5C9-A0F9-D9E86A0F7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BDC8-9492-0F7B-7468-4E2AF2BF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4DB0-B9B0-0C49-A54C-F2BD965CBFCA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FA39A-5CF9-9CFF-4A3D-D31BAEB4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FE725-8E9D-F52E-6B50-07C89833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D9AE-A3CA-4A42-911D-FDA8286C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E97C-7577-1572-4D58-6EBF0656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C281-9EDB-020A-AF12-63BDC257F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C85E4-C48B-48BA-E1D3-1A796EB65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DA1E-9FF5-6138-E337-FD8D39C6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4DB0-B9B0-0C49-A54C-F2BD965CBFCA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0B917-DA35-A0B3-9010-1A58F1B7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8D85-8544-B351-7D1A-398CA022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D9AE-A3CA-4A42-911D-FDA8286C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6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1207-3F3B-D941-76B9-FA024ADA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0CA33-ABD0-AED5-F993-AB7AE81B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EB2D7-2E88-D40B-13E2-F33A6E0B8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E73B6-1F11-D81A-7952-B91BB9651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0B11F-E116-EEF9-707E-FB6B138B0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8465B-34C1-9830-2050-7B76D093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4DB0-B9B0-0C49-A54C-F2BD965CBFCA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E578-6236-2A22-75E0-B7C9BF43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9D781-D67C-B4F2-AC17-11DD4FEB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D9AE-A3CA-4A42-911D-FDA8286C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962A-4F88-A1A5-FD1E-94C8D51D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643FC-B3FA-2E21-2F08-9213F369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4DB0-B9B0-0C49-A54C-F2BD965CBFCA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4C5AC-9557-C0A1-D772-376B99D8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1124E-27A9-24E0-A080-E29DDB4F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D9AE-A3CA-4A42-911D-FDA8286C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24943-24D8-5538-966C-36A0448D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4DB0-B9B0-0C49-A54C-F2BD965CBFCA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2578F-0246-32C6-80F4-A32338C7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B6658-03D0-3B28-513E-13152EE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D9AE-A3CA-4A42-911D-FDA8286C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70BD-BC0D-41E7-0585-FE0A0A7C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941E-2745-35BE-E5CF-8FB6156CB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6D081-363D-5E09-987A-D817225D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EFA29-82CB-3E62-B856-C369C38B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4DB0-B9B0-0C49-A54C-F2BD965CBFCA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95C8E-5163-768A-E2E5-3C6F17D0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DF935-E036-EF5F-8CD2-98A2A6B4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D9AE-A3CA-4A42-911D-FDA8286C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FC3A-3E1D-B3D6-435F-BDB6540E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AD86E-1D9E-3C68-A3ED-0A54B1D4E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6F57-BDBD-302A-D9F9-2275A97A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60941-BAB5-2E44-963A-3D718A65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4DB0-B9B0-0C49-A54C-F2BD965CBFCA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9556E-EB25-7935-EC72-1BEE2CBE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A175E-DFC1-93CB-2CA1-65981B75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D9AE-A3CA-4A42-911D-FDA8286C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5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7106E-D8A3-7194-7520-E1D731B4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B9E79-C1CD-00BD-087F-2F8C2B5F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22FEA-200D-97D1-9284-2A834F488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94DB0-B9B0-0C49-A54C-F2BD965CBFCA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06D71-7015-98FA-2C60-3EAE419BE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69BE3-8ACF-4EF1-AC47-3D502EC5C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D9AE-A3CA-4A42-911D-FDA8286C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9813A-3062-215F-CB90-C8FFDF7B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4" y="1498875"/>
            <a:ext cx="11777031" cy="38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C00E-0938-ED4E-0907-8CF85F96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6E1FB8FD-AC7A-A13F-5069-3A985075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1778000"/>
            <a:ext cx="74803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6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CA29-81A7-8286-83C6-66C3A985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RT(OV) in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5CFFB-2BB5-FC44-FBD9-F75ECA7E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715476"/>
            <a:ext cx="6197600" cy="749300"/>
          </a:xfrm>
          <a:prstGeom prst="rect">
            <a:avLst/>
          </a:prstGeom>
        </p:spPr>
      </p:pic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80BE887-6735-8AF2-09F5-831C25C3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122135"/>
            <a:ext cx="7772400" cy="301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3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52B4-EBFE-3AC4-7C5F-C92B214D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</a:t>
            </a:r>
            <a:r>
              <a:rPr lang="en-US" dirty="0" err="1"/>
              <a:t>RaDDM</a:t>
            </a:r>
            <a:r>
              <a:rPr lang="en-US" dirty="0"/>
              <a:t> fit</a:t>
            </a:r>
          </a:p>
        </p:txBody>
      </p:sp>
    </p:spTree>
    <p:extLst>
      <p:ext uri="{BB962C8B-B14F-4D97-AF65-F5344CB8AC3E}">
        <p14:creationId xmlns:p14="http://schemas.microsoft.com/office/powerpoint/2010/main" val="389026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277C-3275-1A68-4FA2-60888D34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mistake</a:t>
            </a:r>
          </a:p>
        </p:txBody>
      </p:sp>
      <p:pic>
        <p:nvPicPr>
          <p:cNvPr id="4" name="Picture 3" descr="A group of graphs showing a loss&#10;&#10;Description automatically generated with medium confidence">
            <a:extLst>
              <a:ext uri="{FF2B5EF4-FFF2-40B4-BE49-F238E27FC236}">
                <a16:creationId xmlns:a16="http://schemas.microsoft.com/office/drawing/2014/main" id="{C55FE4BE-E4C9-BFD1-5501-93565113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1454839"/>
            <a:ext cx="74803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8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A2A0-C6AF-1B58-3507-240AAAD3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w/o mistake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A0EACEC-8BF7-F49D-716A-845F2AD3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765300"/>
            <a:ext cx="10198810" cy="34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62DB-C581-F780-08C9-A6B5AD4B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Sims with mistake</a:t>
            </a:r>
          </a:p>
        </p:txBody>
      </p:sp>
      <p:pic>
        <p:nvPicPr>
          <p:cNvPr id="4" name="Picture 3" descr="A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27F11C36-422B-4AFF-90EC-B08C602DB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1917700"/>
            <a:ext cx="74803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8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7AF6F6-BF47-CC55-AD8E-D94B21532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3F01-385E-1D8E-9CF9-A148FC46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Mistake: set reference point too low</a:t>
            </a:r>
          </a:p>
        </p:txBody>
      </p:sp>
      <p:pic>
        <p:nvPicPr>
          <p:cNvPr id="3" name="Picture 2" descr="A group of red and green boxes&#10;&#10;Description automatically generated">
            <a:extLst>
              <a:ext uri="{FF2B5EF4-FFF2-40B4-BE49-F238E27FC236}">
                <a16:creationId xmlns:a16="http://schemas.microsoft.com/office/drawing/2014/main" id="{8F81F737-A65D-DDF8-E818-6B0F86C6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66" y="1956818"/>
            <a:ext cx="9878237" cy="39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6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F0C1-A447-F76E-356E-AAA3F205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30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If reference point = minimum w/in condition, </a:t>
            </a:r>
            <a:r>
              <a:rPr lang="en-US" dirty="0" err="1"/>
              <a:t>RaDDM</a:t>
            </a:r>
            <a:r>
              <a:rPr lang="en-US" dirty="0"/>
              <a:t> is worst performing in Study 1.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true even if we let theta&lt;0 (leakage).</a:t>
            </a:r>
          </a:p>
        </p:txBody>
      </p:sp>
    </p:spTree>
    <p:extLst>
      <p:ext uri="{BB962C8B-B14F-4D97-AF65-F5344CB8AC3E}">
        <p14:creationId xmlns:p14="http://schemas.microsoft.com/office/powerpoint/2010/main" val="269393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0E1D-A212-7C1A-E72D-3C69B204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</a:t>
            </a:r>
            <a:r>
              <a:rPr lang="en-US" dirty="0" err="1"/>
              <a:t>pt</a:t>
            </a:r>
            <a:r>
              <a:rPr lang="en-US" dirty="0"/>
              <a:t> = minimum</a:t>
            </a:r>
          </a:p>
        </p:txBody>
      </p:sp>
      <p:pic>
        <p:nvPicPr>
          <p:cNvPr id="4" name="Picture 3" descr="A group of diagrams with text&#10;&#10;Description automatically generated with medium confidence">
            <a:extLst>
              <a:ext uri="{FF2B5EF4-FFF2-40B4-BE49-F238E27FC236}">
                <a16:creationId xmlns:a16="http://schemas.microsoft.com/office/drawing/2014/main" id="{5E07E723-FE7A-2C77-61D1-1BB382B0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441450"/>
            <a:ext cx="6375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1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0176-A24D-6540-20DF-B9013682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</a:t>
            </a:r>
            <a:r>
              <a:rPr lang="en-US" dirty="0" err="1"/>
              <a:t>pt</a:t>
            </a:r>
            <a:r>
              <a:rPr lang="en-US" dirty="0"/>
              <a:t> = min AND leakage</a:t>
            </a:r>
          </a:p>
        </p:txBody>
      </p:sp>
      <p:pic>
        <p:nvPicPr>
          <p:cNvPr id="4" name="Picture 3" descr="A diagram of a study&#10;&#10;Description automatically generated with medium confidence">
            <a:extLst>
              <a:ext uri="{FF2B5EF4-FFF2-40B4-BE49-F238E27FC236}">
                <a16:creationId xmlns:a16="http://schemas.microsoft.com/office/drawing/2014/main" id="{123C90BD-00C4-F3A6-AC54-F8BCBADBD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441450"/>
            <a:ext cx="6375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6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0EAF-5AAB-819D-C42E-25FE92E7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if we set the ref </a:t>
            </a:r>
            <a:r>
              <a:rPr lang="en-US" dirty="0" err="1"/>
              <a:t>pt</a:t>
            </a:r>
            <a:r>
              <a:rPr lang="en-US" dirty="0"/>
              <a:t> slightly lower so we’re accumulating strictly positive signals</a:t>
            </a:r>
          </a:p>
        </p:txBody>
      </p:sp>
      <p:pic>
        <p:nvPicPr>
          <p:cNvPr id="4" name="Picture 3" descr="A diagram of a model&#10;&#10;Description automatically generated with medium confidence">
            <a:extLst>
              <a:ext uri="{FF2B5EF4-FFF2-40B4-BE49-F238E27FC236}">
                <a16:creationId xmlns:a16="http://schemas.microsoft.com/office/drawing/2014/main" id="{27462162-29E6-3B86-1CD2-4D0FD91C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2113479"/>
            <a:ext cx="6375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E6A8-A8BE-9E3D-8BDA-4D4C31DE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still think it’s the </a:t>
            </a:r>
            <a:r>
              <a:rPr lang="en-US" dirty="0" err="1"/>
              <a:t>RaDDM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043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3391-73D8-83EF-101E-14DCBEC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Predictions of RT(OV)</a:t>
            </a:r>
          </a:p>
        </p:txBody>
      </p:sp>
      <p:pic>
        <p:nvPicPr>
          <p:cNvPr id="4" name="Picture 3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5780C47A-A688-3E8E-9105-A5594E36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741" y="958613"/>
            <a:ext cx="6797409" cy="5751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C6D14-F764-D843-4148-9E98CEA4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9" y="1341873"/>
            <a:ext cx="2492567" cy="49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6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100</Words>
  <Application>Microsoft Macintosh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Mistake: set reference point too low</vt:lpstr>
      <vt:lpstr>If reference point = minimum w/in condition, RaDDM is worst performing in Study 1.  This is true even if we let theta&lt;0 (leakage).</vt:lpstr>
      <vt:lpstr>Ref pt = minimum</vt:lpstr>
      <vt:lpstr>Ref pt = min AND leakage</vt:lpstr>
      <vt:lpstr>But if we set the ref pt slightly lower so we’re accumulating strictly positive signals</vt:lpstr>
      <vt:lpstr>Why do I still think it’s the RaDDM?</vt:lpstr>
      <vt:lpstr>Predictions of RT(OV)</vt:lpstr>
      <vt:lpstr>PowerPoint Presentation</vt:lpstr>
      <vt:lpstr>RT(OV) in the data</vt:lpstr>
      <vt:lpstr>About the RaDDM fit</vt:lpstr>
      <vt:lpstr>With mistake</vt:lpstr>
      <vt:lpstr>w/o mistake</vt:lpstr>
      <vt:lpstr>Sims with mistake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4</cp:revision>
  <dcterms:created xsi:type="dcterms:W3CDTF">2024-04-02T19:52:18Z</dcterms:created>
  <dcterms:modified xsi:type="dcterms:W3CDTF">2024-04-02T23:13:41Z</dcterms:modified>
</cp:coreProperties>
</file>