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C2CCF-4237-48F0-A1CE-F901655AD3EC}" v="48" dt="2022-08-03T18:33:32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DABC2CCF-4237-48F0-A1CE-F901655AD3EC}"/>
    <pc:docChg chg="undo custSel modSld">
      <pc:chgData name="Eum, Brenden" userId="44ab4693-4e2c-41e8-b41c-b7f3140c20bd" providerId="ADAL" clId="{DABC2CCF-4237-48F0-A1CE-F901655AD3EC}" dt="2022-08-03T18:34:08.502" v="793" actId="1037"/>
      <pc:docMkLst>
        <pc:docMk/>
      </pc:docMkLst>
      <pc:sldChg chg="addSp delSp modSp mod">
        <pc:chgData name="Eum, Brenden" userId="44ab4693-4e2c-41e8-b41c-b7f3140c20bd" providerId="ADAL" clId="{DABC2CCF-4237-48F0-A1CE-F901655AD3EC}" dt="2022-08-03T18:34:08.502" v="793" actId="1037"/>
        <pc:sldMkLst>
          <pc:docMk/>
          <pc:sldMk cId="4136030303" sldId="257"/>
        </pc:sldMkLst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" creationId="{F0BC82FB-1008-8A6F-991D-543E333A41B2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1" creationId="{542707FB-76B9-75EE-B0DA-C29D5E39AB3F}"/>
          </ac:spMkLst>
        </pc:spChg>
        <pc:spChg chg="del">
          <ac:chgData name="Eum, Brenden" userId="44ab4693-4e2c-41e8-b41c-b7f3140c20bd" providerId="ADAL" clId="{DABC2CCF-4237-48F0-A1CE-F901655AD3EC}" dt="2022-08-02T23:05:16.566" v="51" actId="478"/>
          <ac:spMkLst>
            <pc:docMk/>
            <pc:sldMk cId="4136030303" sldId="257"/>
            <ac:spMk id="22" creationId="{AABFD054-B824-8720-A3AC-05F5A8A38CCE}"/>
          </ac:spMkLst>
        </pc:spChg>
        <pc:spChg chg="del">
          <ac:chgData name="Eum, Brenden" userId="44ab4693-4e2c-41e8-b41c-b7f3140c20bd" providerId="ADAL" clId="{DABC2CCF-4237-48F0-A1CE-F901655AD3EC}" dt="2022-08-02T23:05:37.115" v="56" actId="478"/>
          <ac:spMkLst>
            <pc:docMk/>
            <pc:sldMk cId="4136030303" sldId="257"/>
            <ac:spMk id="23" creationId="{3D30939C-206D-B117-A24C-6F359ABC873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5" creationId="{B4551C33-2C55-1444-D7F8-67BE3B1CEFF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0" creationId="{B17F9D84-3F48-43B5-2BD0-A09281F5B03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6" creationId="{E67FC1AA-0F93-3008-6F30-9DB4E16298AB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8" creationId="{1FD80001-5022-2CA4-A33D-14B80E6F5979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9" creationId="{2671E105-41D9-936B-2563-26933C4E802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61" creationId="{1CC4B5D3-E0E2-F985-D756-72B03FCE2A08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4" creationId="{4AFD34C6-1050-E6A4-3BA1-23F3700539BF}"/>
          </ac:spMkLst>
        </pc:spChg>
        <pc:spChg chg="add mod">
          <ac:chgData name="Eum, Brenden" userId="44ab4693-4e2c-41e8-b41c-b7f3140c20bd" providerId="ADAL" clId="{DABC2CCF-4237-48F0-A1CE-F901655AD3EC}" dt="2022-08-03T18:08:22.800" v="429"/>
          <ac:spMkLst>
            <pc:docMk/>
            <pc:sldMk cId="4136030303" sldId="257"/>
            <ac:spMk id="64" creationId="{EB0B5F40-4570-B32D-72A2-960E11A740CC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5" creationId="{0B8DCE78-0853-EC6E-E038-2CCF3BB3DF57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65" creationId="{9838DDAD-7591-94CF-775A-94B8836597C5}"/>
          </ac:spMkLst>
        </pc:spChg>
        <pc:spChg chg="add del mod">
          <ac:chgData name="Eum, Brenden" userId="44ab4693-4e2c-41e8-b41c-b7f3140c20bd" providerId="ADAL" clId="{DABC2CCF-4237-48F0-A1CE-F901655AD3EC}" dt="2022-08-03T18:32:54.217" v="768" actId="478"/>
          <ac:spMkLst>
            <pc:docMk/>
            <pc:sldMk cId="4136030303" sldId="257"/>
            <ac:spMk id="67" creationId="{541CBED0-E2E0-2821-C6D2-580520D66F90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0" creationId="{FE648F43-14A8-4C6C-3CE4-5BD5BF3338FA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3" creationId="{AD3A42BC-494A-D8E1-69E8-39609B9C9BE6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4" creationId="{34458F80-F2D4-D016-23F1-E4C43CF9AB61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74" creationId="{BDD82FA8-6339-EB09-12F1-B0A0C4E6A747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5" creationId="{1ED03A80-56E9-E276-D4FA-F7E86E23A4FC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6" creationId="{7C95E006-2EB1-BC01-F448-2F41AC08653F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6" creationId="{F8B86AA6-D399-9A00-F3BB-186D9962E276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7" creationId="{50F1F503-EE70-A7B8-39C7-133F775498D3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7" creationId="{706697F4-1867-8A6F-D250-27FD661AF50B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78" creationId="{5966E03A-9BB3-9DCF-3536-4D5CFA5A332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79" creationId="{366B2AA1-D396-A6A3-4211-83658247EBB7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9" creationId="{3A498DF0-7E83-4967-8341-176D10CBBB7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80" creationId="{939C6EA1-5779-1D5C-EBB1-9EA16DB8AF5F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1" creationId="{CD4DAF9C-0319-7F65-D2CB-E1CB594C04B6}"/>
          </ac:spMkLst>
        </pc:spChg>
        <pc:spChg chg="add mod">
          <ac:chgData name="Eum, Brenden" userId="44ab4693-4e2c-41e8-b41c-b7f3140c20bd" providerId="ADAL" clId="{DABC2CCF-4237-48F0-A1CE-F901655AD3EC}" dt="2022-08-03T18:34:08.502" v="793" actId="1037"/>
          <ac:spMkLst>
            <pc:docMk/>
            <pc:sldMk cId="4136030303" sldId="257"/>
            <ac:spMk id="82" creationId="{4577BDEE-3112-FEBB-5D2D-C387D789D0CB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3" creationId="{29B9351B-340A-55FC-0891-74E89D8E8B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4" creationId="{54C1F94E-EB14-DD37-783F-58CAF07C3A4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5" creationId="{CDDEC2FF-B816-3114-98BB-BEE306522D6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7" creationId="{0BD42C62-C066-3395-F148-5EAD757DE074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9" creationId="{FB3DE2D2-4A10-C8B4-D145-9F49357AC355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0" creationId="{AEACAF9D-815E-E967-2BF5-A307E129F247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1" creationId="{A80655CA-048E-6DA3-2967-659A722B44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3" creationId="{805C522D-C494-5133-AA1B-7B1453DD412A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5" creationId="{536B9A1B-1D85-5165-8B76-8C50CE4C80FC}"/>
          </ac:spMkLst>
        </pc:spChg>
        <pc:spChg chg="add del mod">
          <ac:chgData name="Eum, Brenden" userId="44ab4693-4e2c-41e8-b41c-b7f3140c20bd" providerId="ADAL" clId="{DABC2CCF-4237-48F0-A1CE-F901655AD3EC}" dt="2022-08-02T23:11:26.242" v="285" actId="478"/>
          <ac:spMkLst>
            <pc:docMk/>
            <pc:sldMk cId="4136030303" sldId="257"/>
            <ac:spMk id="96" creationId="{C1044BEF-FA8C-F583-4005-D999EFB529E7}"/>
          </ac:spMkLst>
        </pc:spChg>
        <pc:spChg chg="add del mod">
          <ac:chgData name="Eum, Brenden" userId="44ab4693-4e2c-41e8-b41c-b7f3140c20bd" providerId="ADAL" clId="{DABC2CCF-4237-48F0-A1CE-F901655AD3EC}" dt="2022-08-02T23:11:24.316" v="284" actId="478"/>
          <ac:spMkLst>
            <pc:docMk/>
            <pc:sldMk cId="4136030303" sldId="257"/>
            <ac:spMk id="97" creationId="{031E9E7A-1B7F-1577-0857-C8C144E38680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6" creationId="{EB0B5F40-4570-B32D-72A2-960E11A740CC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7" creationId="{BD81E74F-91BB-5488-C4C8-E09E1D171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8" creationId="{6BE2ED0E-0179-B1EB-A3DD-CFE9BF6D472D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9" creationId="{ADC1EBB4-C127-667E-C032-1674311038FF}"/>
          </ac:spMkLst>
        </pc:spChg>
        <pc:spChg chg="add del mod">
          <ac:chgData name="Eum, Brenden" userId="44ab4693-4e2c-41e8-b41c-b7f3140c20bd" providerId="ADAL" clId="{DABC2CCF-4237-48F0-A1CE-F901655AD3EC}" dt="2022-08-02T23:14:03.021" v="371"/>
          <ac:spMkLst>
            <pc:docMk/>
            <pc:sldMk cId="4136030303" sldId="257"/>
            <ac:spMk id="110" creationId="{9AB903AE-D932-0F97-E416-3845C4158A3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1" creationId="{3DCD2218-C244-8901-1C0B-C0538956A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2" creationId="{48F1D5DD-FCDA-98B6-AD78-7000594F32A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3" creationId="{87CC76FA-81F6-8472-E5E7-B9CB187543BF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114" creationId="{468A9337-1F3C-6723-2F48-BD975AF2807E}"/>
          </ac:spMkLst>
        </pc:sp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4:56.020" v="43"/>
          <ac:graphicFrameMkLst>
            <pc:docMk/>
            <pc:sldMk cId="4136030303" sldId="257"/>
            <ac:graphicFrameMk id="64" creationId="{14418C44-410A-5F8E-2DDB-C1892A76E5E3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5:07.579" v="48"/>
          <ac:graphicFrameMkLst>
            <pc:docMk/>
            <pc:sldMk cId="4136030303" sldId="257"/>
            <ac:graphicFrameMk id="65" creationId="{7CF92C17-7FD6-0755-AA9D-273EC6C2F200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3T18:09:09.399" v="479" actId="478"/>
          <ac:graphicFrameMkLst>
            <pc:docMk/>
            <pc:sldMk cId="4136030303" sldId="257"/>
            <ac:graphicFrameMk id="67" creationId="{558819E8-054E-E01A-B3E4-D8748EBB1539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" creationId="{3C0E3383-B4AE-5652-77B4-CAF8FF2D6FB4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" creationId="{B62A8B14-5FDD-5A7A-4801-9404A026AAA6}"/>
          </ac:cxnSpMkLst>
        </pc:cxnChg>
        <pc:cxnChg chg="add del mod">
          <ac:chgData name="Eum, Brenden" userId="44ab4693-4e2c-41e8-b41c-b7f3140c20bd" providerId="ADAL" clId="{DABC2CCF-4237-48F0-A1CE-F901655AD3EC}" dt="2022-08-03T18:09:30.421" v="482" actId="11529"/>
          <ac:cxnSpMkLst>
            <pc:docMk/>
            <pc:sldMk cId="4136030303" sldId="257"/>
            <ac:cxnSpMk id="10" creationId="{BE84C2FE-BEE8-F013-E5E8-BB542D4E199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8" creationId="{81A9366B-77A2-7765-18EF-B1DD5722C7C4}"/>
          </ac:cxnSpMkLst>
        </pc:cxnChg>
        <pc:cxnChg chg="del mod">
          <ac:chgData name="Eum, Brenden" userId="44ab4693-4e2c-41e8-b41c-b7f3140c20bd" providerId="ADAL" clId="{DABC2CCF-4237-48F0-A1CE-F901655AD3EC}" dt="2022-08-02T23:12:13.888" v="319" actId="478"/>
          <ac:cxnSpMkLst>
            <pc:docMk/>
            <pc:sldMk cId="4136030303" sldId="257"/>
            <ac:cxnSpMk id="50" creationId="{F6DE196C-6F02-AB14-B089-50F407C33C27}"/>
          </ac:cxnSpMkLst>
        </pc:cxnChg>
        <pc:cxnChg chg="del mod">
          <ac:chgData name="Eum, Brenden" userId="44ab4693-4e2c-41e8-b41c-b7f3140c20bd" providerId="ADAL" clId="{DABC2CCF-4237-48F0-A1CE-F901655AD3EC}" dt="2022-08-02T23:12:13.099" v="318" actId="478"/>
          <ac:cxnSpMkLst>
            <pc:docMk/>
            <pc:sldMk cId="4136030303" sldId="257"/>
            <ac:cxnSpMk id="51" creationId="{FA1C648A-071F-CAB4-5490-28EB1FABD9B0}"/>
          </ac:cxnSpMkLst>
        </pc:cxnChg>
        <pc:cxnChg chg="del mod">
          <ac:chgData name="Eum, Brenden" userId="44ab4693-4e2c-41e8-b41c-b7f3140c20bd" providerId="ADAL" clId="{DABC2CCF-4237-48F0-A1CE-F901655AD3EC}" dt="2022-08-03T18:08:33.613" v="434" actId="478"/>
          <ac:cxnSpMkLst>
            <pc:docMk/>
            <pc:sldMk cId="4136030303" sldId="257"/>
            <ac:cxnSpMk id="52" creationId="{C0489120-CCF0-B0F0-2364-96F6C72C4380}"/>
          </ac:cxnSpMkLst>
        </pc:cxnChg>
        <pc:cxnChg chg="del mod">
          <ac:chgData name="Eum, Brenden" userId="44ab4693-4e2c-41e8-b41c-b7f3140c20bd" providerId="ADAL" clId="{DABC2CCF-4237-48F0-A1CE-F901655AD3EC}" dt="2022-08-03T18:11:59.231" v="594" actId="478"/>
          <ac:cxnSpMkLst>
            <pc:docMk/>
            <pc:sldMk cId="4136030303" sldId="257"/>
            <ac:cxnSpMk id="53" creationId="{6D078058-8B7D-03ED-9EEF-4CF51320C07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0" creationId="{2CC9F864-B645-159F-01AA-304E8FFC57C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2" creationId="{63251008-B5D9-B734-360B-2973068A8DEF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3" creationId="{99BA104A-A20C-B13E-659B-9989A4880AF9}"/>
          </ac:cxnSpMkLst>
        </pc:cxnChg>
        <pc:cxnChg chg="add del mod">
          <ac:chgData name="Eum, Brenden" userId="44ab4693-4e2c-41e8-b41c-b7f3140c20bd" providerId="ADAL" clId="{DABC2CCF-4237-48F0-A1CE-F901655AD3EC}" dt="2022-08-03T18:09:53.288" v="487" actId="478"/>
          <ac:cxnSpMkLst>
            <pc:docMk/>
            <pc:sldMk cId="4136030303" sldId="257"/>
            <ac:cxnSpMk id="65" creationId="{1B18D9B4-7414-BE2B-044F-1CEDEC6FC609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1" creationId="{39EF933F-3623-CFFD-89C1-257602858822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2" creationId="{CF178523-CA43-A041-A0BE-AEDD1DB6B4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4" creationId="{2066CCF6-C098-396A-099A-98155FBE167F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5" creationId="{38760AA5-6B47-FC97-5E41-F85F2F8966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5" creationId="{D7B8A18C-0E35-9EE7-4182-D67937CBAE0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6" creationId="{1C490F83-6700-5F70-5F36-538FE36C674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7" creationId="{09327B06-0D2E-787B-36EF-636A8547469B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8" creationId="{B8ADDAF6-9390-1E6A-321A-3DA8CA97FCB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6" creationId="{97ABF6B9-A4AE-D69B-DC75-454D5D6DB25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8" creationId="{70703F8A-1B1D-6555-CA46-FE89AC84DF9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2" creationId="{27E5D3BF-F855-BEA7-90AF-A3B3A8732B5C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4" creationId="{78D98ED6-7578-2AAF-89AE-B37B75EBF57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9" creationId="{58D4BCEA-ABFD-47BA-C9E5-02D5D45886C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01" creationId="{D8248A0F-7E57-2FEB-812F-2AE397482947}"/>
          </ac:cxnSpMkLst>
        </pc:cxnChg>
        <pc:cxnChg chg="add del">
          <ac:chgData name="Eum, Brenden" userId="44ab4693-4e2c-41e8-b41c-b7f3140c20bd" providerId="ADAL" clId="{DABC2CCF-4237-48F0-A1CE-F901655AD3EC}" dt="2022-08-02T23:12:36.381" v="323" actId="11529"/>
          <ac:cxnSpMkLst>
            <pc:docMk/>
            <pc:sldMk cId="4136030303" sldId="257"/>
            <ac:cxnSpMk id="103" creationId="{34BFFB67-0FF0-04C9-D7DB-7E4BF9B2EAA1}"/>
          </ac:cxnSpMkLst>
        </pc:cxnChg>
        <pc:cxnChg chg="add mod">
          <ac:chgData name="Eum, Brenden" userId="44ab4693-4e2c-41e8-b41c-b7f3140c20bd" providerId="ADAL" clId="{DABC2CCF-4237-48F0-A1CE-F901655AD3EC}" dt="2022-08-03T18:34:01.170" v="791" actId="1038"/>
          <ac:cxnSpMkLst>
            <pc:docMk/>
            <pc:sldMk cId="4136030303" sldId="257"/>
            <ac:cxnSpMk id="105" creationId="{D2BB1ABC-C91D-030E-3355-A02002A705A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8-4937-9700-9B33E7797E7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8-4937-9700-9B33E7797E7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8-4937-9700-9B33E7797E7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B8-4937-9700-9B33E7797E7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4-4CA9-AD6C-6060AC00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13-43CE-9A09-32AF309E91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13-43CE-9A09-32AF309E91D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3-43CE-9A09-32AF309E91D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3-43CE-9A09-32AF309E91D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13-43CE-9A09-32AF309E9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A-41B7-9002-5C427D911B1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EA-41B7-9002-5C427D911B1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A-41B7-9002-5C427D911B1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EA-41B7-9002-5C427D911B1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EA-41B7-9002-5C427D911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25-4D91-BCB7-A139FF200ED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25-4D91-BCB7-A139FF200ED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25-4D91-BCB7-A139FF200ED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25-4D91-BCB7-A139FF200ED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5-4D91-BCB7-A139FF200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A-482A-87A6-0B1C2729D5C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A-482A-87A6-0B1C2729D5C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A-482A-87A6-0B1C2729D5C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CA-482A-87A6-0B1C2729D5C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CA-482A-87A6-0B1C2729D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7F3B-E8D4-9919-57BB-4C8F2429D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2F6F-BDB2-C7C5-1DEA-B2C8314EF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33DF-C3D8-7987-DC1E-0496A942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500B-8F95-6DEF-44DE-0E31DFB0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D6F12-2786-590A-2ABB-E2938D27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BBAE-A860-DBF9-B026-9BC1FC66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0FB66-F751-55F6-FFE4-1C7EDDD94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09A6-63E7-3E99-B0A4-E9BE8FE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2B24-2EEF-ECA3-D12D-5099D29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7CD9-5E69-7351-A5C5-1306B7B2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34FB7-89ED-6840-2705-EA415A948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261F1-E4D0-E98F-B54E-23B51143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5C78-47CB-396C-AC90-A91D4391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9E4B-3BC1-1976-0F74-69C22CF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BA52-57CE-425E-3212-5033D74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1C48-B204-8120-C053-C2FE76AB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4818-2BC1-A1EE-7B1A-EF332ED2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8EFF-66B1-368B-AA5D-99B8DE0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8B40-FBCD-6109-B2E2-91341D9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3FC9-296A-CFC2-0D5C-A1FF80B5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4C5C-530C-9DD9-A480-0790033E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3893-5F03-10F2-EE9B-43718E9E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F1F4-FB62-57D9-69E0-296F9AC9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1676-A62A-7DDB-4DC7-C143CF0A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15C0-AC18-1287-665C-5BF70243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2155-2EFB-559E-57C0-A881C0DC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3240-4B0F-BCB5-A326-3D0FA6960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4A1E-F9A4-8361-865E-78186EEFB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F0C3-A226-0DA3-23A5-4986A1D6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332B9-0D6D-9387-33A6-4212C1E8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FFD2-BA96-5901-29F4-57986F9F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6E21-8226-C6FA-060F-D7B478F5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CF2C-60A4-FC06-76ED-C493701F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496B-4BDC-EDF2-E8AD-EE819058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11EDF-9EBE-0D0B-6504-73F5A28B3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40E5E-AE17-C822-A9C1-9FE6E060D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B51B-F2E9-3219-0A8E-A934944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6285C-165A-14C9-7F35-C5923B67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9319B-F853-6844-FC3B-61D63E6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0733-3551-3496-DB2B-ABD476EB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022C7-A75A-9FDF-E945-17A21DC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B22D4-14CA-6556-2964-A0B39B55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D80D8-D7E6-6102-2666-C9A65375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8640A-72C0-1B49-6705-985BE56B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72A-57C4-0A86-124A-DF29FF29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D391-6D4E-129B-615A-8A20D20F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FAFB-A628-0EE1-370E-29491A1B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AAEF-E790-FC2A-BBB6-B2191C63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401B7-6506-2A30-E9B9-BEEFC174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FF4-E9D9-8D04-EBB2-B0C9AF09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4EBC-7011-50AA-1C7C-2579A668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D59EF-FF9E-1384-B21E-6A74A7E6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1427-8643-97A4-EF3F-35150614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2F6F0-AB58-468D-54EC-906CCAD39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94A2A-DBCC-998D-29E3-43DCC533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72A9-0846-40F2-D458-0ED908BC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D309F-05E5-A93F-108C-9F7B6877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F782-6500-BB55-00BF-BA01C0DC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007D4-588B-58EC-83BA-D969B1BF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14F7-B113-4AB0-C62F-6BF269B9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CB0C-0E89-30E6-0B09-47527838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9956-969F-4CCD-BA37-0EF16BBA5B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450-FD12-5464-65F7-0993CB2ED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67FD-93BE-14C9-86CD-3F9326E5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68A9337-1F3C-6723-2F48-BD975AF2807E}"/>
              </a:ext>
            </a:extLst>
          </p:cNvPr>
          <p:cNvSpPr/>
          <p:nvPr/>
        </p:nvSpPr>
        <p:spPr>
          <a:xfrm flipH="1">
            <a:off x="6183690" y="5500457"/>
            <a:ext cx="1061805" cy="674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A42BC-494A-D8E1-69E8-39609B9C9BE6}"/>
              </a:ext>
            </a:extLst>
          </p:cNvPr>
          <p:cNvSpPr/>
          <p:nvPr/>
        </p:nvSpPr>
        <p:spPr>
          <a:xfrm>
            <a:off x="6186903" y="2426604"/>
            <a:ext cx="1061807" cy="2474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FA17A-39C9-AD29-4C15-74F95838191E}"/>
              </a:ext>
            </a:extLst>
          </p:cNvPr>
          <p:cNvSpPr/>
          <p:nvPr/>
        </p:nvSpPr>
        <p:spPr>
          <a:xfrm>
            <a:off x="1996736" y="2755595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F0BC82FB-1008-8A6F-991D-543E333A41B2}"/>
              </a:ext>
            </a:extLst>
          </p:cNvPr>
          <p:cNvSpPr/>
          <p:nvPr/>
        </p:nvSpPr>
        <p:spPr>
          <a:xfrm>
            <a:off x="2174289" y="2826613"/>
            <a:ext cx="301842" cy="31293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54CC7F-7851-3932-A927-C4A614ECD807}"/>
              </a:ext>
            </a:extLst>
          </p:cNvPr>
          <p:cNvCxnSpPr>
            <a:cxnSpLocks/>
          </p:cNvCxnSpPr>
          <p:nvPr/>
        </p:nvCxnSpPr>
        <p:spPr>
          <a:xfrm>
            <a:off x="2813482" y="331991"/>
            <a:ext cx="1480" cy="485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0E3383-B4AE-5652-77B4-CAF8FF2D6FB4}"/>
              </a:ext>
            </a:extLst>
          </p:cNvPr>
          <p:cNvCxnSpPr>
            <a:stCxn id="2" idx="3"/>
          </p:cNvCxnSpPr>
          <p:nvPr/>
        </p:nvCxnSpPr>
        <p:spPr>
          <a:xfrm flipV="1">
            <a:off x="2653684" y="2974207"/>
            <a:ext cx="159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F1ADD-2F54-E871-AE77-34C7EA4B838A}"/>
              </a:ext>
            </a:extLst>
          </p:cNvPr>
          <p:cNvCxnSpPr/>
          <p:nvPr/>
        </p:nvCxnSpPr>
        <p:spPr>
          <a:xfrm>
            <a:off x="2813482" y="331991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C48EF5-E3BC-2870-BA63-6B5EFDF46F99}"/>
              </a:ext>
            </a:extLst>
          </p:cNvPr>
          <p:cNvCxnSpPr/>
          <p:nvPr/>
        </p:nvCxnSpPr>
        <p:spPr>
          <a:xfrm>
            <a:off x="2814962" y="1336648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1B08F-B297-1019-90CE-9EC8340CDAEB}"/>
              </a:ext>
            </a:extLst>
          </p:cNvPr>
          <p:cNvCxnSpPr/>
          <p:nvPr/>
        </p:nvCxnSpPr>
        <p:spPr>
          <a:xfrm>
            <a:off x="2807562" y="2338808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A9366B-77A2-7765-18EF-B1DD5722C7C4}"/>
              </a:ext>
            </a:extLst>
          </p:cNvPr>
          <p:cNvCxnSpPr/>
          <p:nvPr/>
        </p:nvCxnSpPr>
        <p:spPr>
          <a:xfrm>
            <a:off x="2807564" y="5188546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7596493-2AEC-DD1C-36DA-4C25E05D689A}"/>
              </a:ext>
            </a:extLst>
          </p:cNvPr>
          <p:cNvSpPr/>
          <p:nvPr/>
        </p:nvSpPr>
        <p:spPr>
          <a:xfrm>
            <a:off x="3443796" y="31816"/>
            <a:ext cx="951386" cy="60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707FB-76B9-75EE-B0DA-C29D5E39AB3F}"/>
              </a:ext>
            </a:extLst>
          </p:cNvPr>
          <p:cNvSpPr/>
          <p:nvPr/>
        </p:nvSpPr>
        <p:spPr>
          <a:xfrm>
            <a:off x="3443796" y="1036473"/>
            <a:ext cx="951386" cy="60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85B6C8-40A0-DA96-5F16-9967350BF634}"/>
              </a:ext>
            </a:extLst>
          </p:cNvPr>
          <p:cNvSpPr/>
          <p:nvPr/>
        </p:nvSpPr>
        <p:spPr>
          <a:xfrm>
            <a:off x="3745642" y="1491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551C33-2C55-1444-D7F8-67BE3B1CEFF4}"/>
              </a:ext>
            </a:extLst>
          </p:cNvPr>
          <p:cNvSpPr/>
          <p:nvPr/>
        </p:nvSpPr>
        <p:spPr>
          <a:xfrm>
            <a:off x="3736609" y="1153768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8C8D61A-E14B-4D69-B9F1-CEC77CDB6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708943"/>
              </p:ext>
            </p:extLst>
          </p:nvPr>
        </p:nvGraphicFramePr>
        <p:xfrm>
          <a:off x="3437265" y="1962362"/>
          <a:ext cx="948426" cy="73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37D48A1-304A-E124-121B-9BD419621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044112"/>
              </p:ext>
            </p:extLst>
          </p:nvPr>
        </p:nvGraphicFramePr>
        <p:xfrm>
          <a:off x="3443796" y="4799397"/>
          <a:ext cx="948426" cy="73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22F2E855-4B4D-7FB8-72E1-D72A2D8042A1}"/>
              </a:ext>
            </a:extLst>
          </p:cNvPr>
          <p:cNvSpPr/>
          <p:nvPr/>
        </p:nvSpPr>
        <p:spPr>
          <a:xfrm>
            <a:off x="7911948" y="520040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B17F9D84-3F48-43B5-2BD0-A09281F5B03E}"/>
              </a:ext>
            </a:extLst>
          </p:cNvPr>
          <p:cNvSpPr/>
          <p:nvPr/>
        </p:nvSpPr>
        <p:spPr>
          <a:xfrm>
            <a:off x="8089501" y="591058"/>
            <a:ext cx="301842" cy="3129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B22422-EE18-EA2D-6B56-617540408450}"/>
              </a:ext>
            </a:extLst>
          </p:cNvPr>
          <p:cNvSpPr/>
          <p:nvPr/>
        </p:nvSpPr>
        <p:spPr>
          <a:xfrm>
            <a:off x="4973745" y="3150008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E67FC1AA-0F93-3008-6F30-9DB4E16298AB}"/>
              </a:ext>
            </a:extLst>
          </p:cNvPr>
          <p:cNvSpPr/>
          <p:nvPr/>
        </p:nvSpPr>
        <p:spPr>
          <a:xfrm>
            <a:off x="5151298" y="3221026"/>
            <a:ext cx="301842" cy="31293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D80001-5022-2CA4-A33D-14B80E6F5979}"/>
              </a:ext>
            </a:extLst>
          </p:cNvPr>
          <p:cNvSpPr/>
          <p:nvPr/>
        </p:nvSpPr>
        <p:spPr>
          <a:xfrm>
            <a:off x="4973745" y="5546983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2671E105-41D9-936B-2563-26933C4E8024}"/>
              </a:ext>
            </a:extLst>
          </p:cNvPr>
          <p:cNvSpPr/>
          <p:nvPr/>
        </p:nvSpPr>
        <p:spPr>
          <a:xfrm>
            <a:off x="5151298" y="5618001"/>
            <a:ext cx="301842" cy="31293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0D5369-4084-66A2-779B-7018D7601297}"/>
              </a:ext>
            </a:extLst>
          </p:cNvPr>
          <p:cNvCxnSpPr/>
          <p:nvPr/>
        </p:nvCxnSpPr>
        <p:spPr>
          <a:xfrm>
            <a:off x="8568896" y="747527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D02A7DE-2B01-EF5F-D677-917F0904801D}"/>
              </a:ext>
            </a:extLst>
          </p:cNvPr>
          <p:cNvSpPr/>
          <p:nvPr/>
        </p:nvSpPr>
        <p:spPr>
          <a:xfrm>
            <a:off x="9136917" y="529565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juice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C9F864-B645-159F-01AA-304E8FFC57C8}"/>
              </a:ext>
            </a:extLst>
          </p:cNvPr>
          <p:cNvCxnSpPr/>
          <p:nvPr/>
        </p:nvCxnSpPr>
        <p:spPr>
          <a:xfrm>
            <a:off x="9790444" y="747527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CC4B5D3-E0E2-F985-D756-72B03FCE2A08}"/>
              </a:ext>
            </a:extLst>
          </p:cNvPr>
          <p:cNvSpPr/>
          <p:nvPr/>
        </p:nvSpPr>
        <p:spPr>
          <a:xfrm>
            <a:off x="10394216" y="520040"/>
            <a:ext cx="969487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swallow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251008-B5D9-B734-360B-2973068A8DEF}"/>
              </a:ext>
            </a:extLst>
          </p:cNvPr>
          <p:cNvCxnSpPr/>
          <p:nvPr/>
        </p:nvCxnSpPr>
        <p:spPr>
          <a:xfrm>
            <a:off x="5636487" y="3368621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BA104A-A20C-B13E-659B-9989A4880AF9}"/>
              </a:ext>
            </a:extLst>
          </p:cNvPr>
          <p:cNvCxnSpPr/>
          <p:nvPr/>
        </p:nvCxnSpPr>
        <p:spPr>
          <a:xfrm>
            <a:off x="5636489" y="5765597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967E29BC-BB54-B75E-5A52-A22C937FC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96946"/>
              </p:ext>
            </p:extLst>
          </p:nvPr>
        </p:nvGraphicFramePr>
        <p:xfrm>
          <a:off x="6226964" y="2478504"/>
          <a:ext cx="948426" cy="73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8AB0621-DCED-1CFE-A9A4-0226289EB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358384"/>
              </p:ext>
            </p:extLst>
          </p:nvPr>
        </p:nvGraphicFramePr>
        <p:xfrm>
          <a:off x="6227349" y="3281579"/>
          <a:ext cx="948426" cy="73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25E1917A-C013-6885-0934-D086FFE26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060195"/>
              </p:ext>
            </p:extLst>
          </p:nvPr>
        </p:nvGraphicFramePr>
        <p:xfrm>
          <a:off x="6227349" y="4091234"/>
          <a:ext cx="948426" cy="73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E648F43-14A8-4C6C-3CE4-5BD5BF3338FA}"/>
              </a:ext>
            </a:extLst>
          </p:cNvPr>
          <p:cNvSpPr txBox="1"/>
          <p:nvPr/>
        </p:nvSpPr>
        <p:spPr>
          <a:xfrm>
            <a:off x="6477435" y="5589804"/>
            <a:ext cx="94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 ”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EF933F-3623-CFFD-89C1-257602858822}"/>
              </a:ext>
            </a:extLst>
          </p:cNvPr>
          <p:cNvCxnSpPr/>
          <p:nvPr/>
        </p:nvCxnSpPr>
        <p:spPr>
          <a:xfrm>
            <a:off x="7265262" y="3368621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178523-CA43-A041-A0BE-AEDD1DB6B458}"/>
              </a:ext>
            </a:extLst>
          </p:cNvPr>
          <p:cNvCxnSpPr/>
          <p:nvPr/>
        </p:nvCxnSpPr>
        <p:spPr>
          <a:xfrm>
            <a:off x="7265264" y="5765597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4C1F94E-EB14-DD37-783F-58CAF07C3A43}"/>
              </a:ext>
            </a:extLst>
          </p:cNvPr>
          <p:cNvSpPr/>
          <p:nvPr/>
        </p:nvSpPr>
        <p:spPr>
          <a:xfrm>
            <a:off x="7880568" y="3148605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lus Sign 84">
            <a:extLst>
              <a:ext uri="{FF2B5EF4-FFF2-40B4-BE49-F238E27FC236}">
                <a16:creationId xmlns:a16="http://schemas.microsoft.com/office/drawing/2014/main" id="{CDDEC2FF-B816-3114-98BB-BEE306522D63}"/>
              </a:ext>
            </a:extLst>
          </p:cNvPr>
          <p:cNvSpPr/>
          <p:nvPr/>
        </p:nvSpPr>
        <p:spPr>
          <a:xfrm>
            <a:off x="8058121" y="3219623"/>
            <a:ext cx="301842" cy="3129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7ABF6B9-A4AE-D69B-DC75-454D5D6DB253}"/>
              </a:ext>
            </a:extLst>
          </p:cNvPr>
          <p:cNvCxnSpPr/>
          <p:nvPr/>
        </p:nvCxnSpPr>
        <p:spPr>
          <a:xfrm>
            <a:off x="8537516" y="3376092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BD42C62-C066-3395-F148-5EAD757DE074}"/>
              </a:ext>
            </a:extLst>
          </p:cNvPr>
          <p:cNvSpPr/>
          <p:nvPr/>
        </p:nvSpPr>
        <p:spPr>
          <a:xfrm>
            <a:off x="9141289" y="3148605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juice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0703F8A-1B1D-6555-CA46-FE89AC84DF96}"/>
              </a:ext>
            </a:extLst>
          </p:cNvPr>
          <p:cNvCxnSpPr/>
          <p:nvPr/>
        </p:nvCxnSpPr>
        <p:spPr>
          <a:xfrm>
            <a:off x="9794816" y="3366567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B3DE2D2-4A10-C8B4-D145-9F49357AC355}"/>
              </a:ext>
            </a:extLst>
          </p:cNvPr>
          <p:cNvSpPr/>
          <p:nvPr/>
        </p:nvSpPr>
        <p:spPr>
          <a:xfrm>
            <a:off x="10398588" y="3139080"/>
            <a:ext cx="969487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swallow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ACAF9D-815E-E967-2BF5-A307E129F247}"/>
              </a:ext>
            </a:extLst>
          </p:cNvPr>
          <p:cNvSpPr/>
          <p:nvPr/>
        </p:nvSpPr>
        <p:spPr>
          <a:xfrm>
            <a:off x="7880568" y="5546984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lus Sign 90">
            <a:extLst>
              <a:ext uri="{FF2B5EF4-FFF2-40B4-BE49-F238E27FC236}">
                <a16:creationId xmlns:a16="http://schemas.microsoft.com/office/drawing/2014/main" id="{A80655CA-048E-6DA3-2967-659A722B44E8}"/>
              </a:ext>
            </a:extLst>
          </p:cNvPr>
          <p:cNvSpPr/>
          <p:nvPr/>
        </p:nvSpPr>
        <p:spPr>
          <a:xfrm>
            <a:off x="8058121" y="5618002"/>
            <a:ext cx="301842" cy="3129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E5D3BF-F855-BEA7-90AF-A3B3A8732B5C}"/>
              </a:ext>
            </a:extLst>
          </p:cNvPr>
          <p:cNvCxnSpPr/>
          <p:nvPr/>
        </p:nvCxnSpPr>
        <p:spPr>
          <a:xfrm>
            <a:off x="8537516" y="5774471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05C522D-C494-5133-AA1B-7B1453DD412A}"/>
              </a:ext>
            </a:extLst>
          </p:cNvPr>
          <p:cNvSpPr/>
          <p:nvPr/>
        </p:nvSpPr>
        <p:spPr>
          <a:xfrm>
            <a:off x="9141289" y="5546984"/>
            <a:ext cx="65694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juice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8D98ED6-7578-2AAF-89AE-B37B75EBF578}"/>
              </a:ext>
            </a:extLst>
          </p:cNvPr>
          <p:cNvCxnSpPr/>
          <p:nvPr/>
        </p:nvCxnSpPr>
        <p:spPr>
          <a:xfrm>
            <a:off x="9794816" y="5764946"/>
            <a:ext cx="55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36B9A1B-1D85-5165-8B76-8C50CE4C80FC}"/>
              </a:ext>
            </a:extLst>
          </p:cNvPr>
          <p:cNvSpPr/>
          <p:nvPr/>
        </p:nvSpPr>
        <p:spPr>
          <a:xfrm>
            <a:off x="10398588" y="5537459"/>
            <a:ext cx="969487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swallow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D4BCEA-ABFD-47BA-C9E5-02D5D45886C6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>
            <a:off x="4395182" y="331991"/>
            <a:ext cx="3516766" cy="40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248A0F-7E57-2FEB-812F-2AE39748294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 flipV="1">
            <a:off x="4395182" y="738653"/>
            <a:ext cx="3516766" cy="59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BB1ABC-C91D-030E-3355-A02002A705AD}"/>
              </a:ext>
            </a:extLst>
          </p:cNvPr>
          <p:cNvCxnSpPr/>
          <p:nvPr/>
        </p:nvCxnSpPr>
        <p:spPr>
          <a:xfrm>
            <a:off x="1671963" y="6252236"/>
            <a:ext cx="10382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0B5F40-4570-B32D-72A2-960E11A740CC}"/>
              </a:ext>
            </a:extLst>
          </p:cNvPr>
          <p:cNvSpPr txBox="1"/>
          <p:nvPr/>
        </p:nvSpPr>
        <p:spPr>
          <a:xfrm>
            <a:off x="1986365" y="6229088"/>
            <a:ext cx="57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1-7s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81E74F-91BB-5488-C4C8-E09E1D171CAF}"/>
              </a:ext>
            </a:extLst>
          </p:cNvPr>
          <p:cNvSpPr txBox="1"/>
          <p:nvPr/>
        </p:nvSpPr>
        <p:spPr>
          <a:xfrm>
            <a:off x="3646015" y="62152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E2ED0E-0179-B1EB-A3DD-CFE9BF6D472D}"/>
              </a:ext>
            </a:extLst>
          </p:cNvPr>
          <p:cNvSpPr txBox="1"/>
          <p:nvPr/>
        </p:nvSpPr>
        <p:spPr>
          <a:xfrm>
            <a:off x="5019711" y="6229088"/>
            <a:ext cx="57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3-6s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C1EBB4-C127-667E-C032-1674311038FF}"/>
              </a:ext>
            </a:extLst>
          </p:cNvPr>
          <p:cNvSpPr txBox="1"/>
          <p:nvPr/>
        </p:nvSpPr>
        <p:spPr>
          <a:xfrm>
            <a:off x="6512831" y="62245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CD2218-C244-8901-1C0B-C0538956ACAF}"/>
              </a:ext>
            </a:extLst>
          </p:cNvPr>
          <p:cNvSpPr txBox="1"/>
          <p:nvPr/>
        </p:nvSpPr>
        <p:spPr>
          <a:xfrm>
            <a:off x="7957915" y="6222163"/>
            <a:ext cx="57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3-6s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F1D5DD-FCDA-98B6-AD78-7000594F32A1}"/>
              </a:ext>
            </a:extLst>
          </p:cNvPr>
          <p:cNvSpPr txBox="1"/>
          <p:nvPr/>
        </p:nvSpPr>
        <p:spPr>
          <a:xfrm>
            <a:off x="9276660" y="62307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7CC76FA-81F6-8472-E5E7-B9CB187543BF}"/>
              </a:ext>
            </a:extLst>
          </p:cNvPr>
          <p:cNvSpPr txBox="1"/>
          <p:nvPr/>
        </p:nvSpPr>
        <p:spPr>
          <a:xfrm>
            <a:off x="10690228" y="62290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66E03A-9BB3-9DCF-3536-4D5CFA5A332F}"/>
              </a:ext>
            </a:extLst>
          </p:cNvPr>
          <p:cNvSpPr txBox="1"/>
          <p:nvPr/>
        </p:nvSpPr>
        <p:spPr>
          <a:xfrm>
            <a:off x="43649" y="6231304"/>
            <a:ext cx="1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long trials 13s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A8B14-5FDD-5A7A-4801-9404A026AAA6}"/>
              </a:ext>
            </a:extLst>
          </p:cNvPr>
          <p:cNvCxnSpPr/>
          <p:nvPr/>
        </p:nvCxnSpPr>
        <p:spPr>
          <a:xfrm>
            <a:off x="4392222" y="2338808"/>
            <a:ext cx="380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48AD85-5FB3-C305-B9DE-F038565DAE6A}"/>
              </a:ext>
            </a:extLst>
          </p:cNvPr>
          <p:cNvCxnSpPr>
            <a:cxnSpLocks/>
          </p:cNvCxnSpPr>
          <p:nvPr/>
        </p:nvCxnSpPr>
        <p:spPr>
          <a:xfrm flipH="1">
            <a:off x="8200164" y="2329930"/>
            <a:ext cx="2803" cy="80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66CCF6-C098-396A-099A-98155FBE167F}"/>
              </a:ext>
            </a:extLst>
          </p:cNvPr>
          <p:cNvCxnSpPr/>
          <p:nvPr/>
        </p:nvCxnSpPr>
        <p:spPr>
          <a:xfrm flipH="1">
            <a:off x="5299415" y="2341593"/>
            <a:ext cx="2803" cy="80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8A18C-0E35-9EE7-4182-D67937CBAE03}"/>
              </a:ext>
            </a:extLst>
          </p:cNvPr>
          <p:cNvCxnSpPr/>
          <p:nvPr/>
        </p:nvCxnSpPr>
        <p:spPr>
          <a:xfrm>
            <a:off x="4407174" y="5166733"/>
            <a:ext cx="380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C490F83-6700-5F70-5F36-538FE36C674E}"/>
              </a:ext>
            </a:extLst>
          </p:cNvPr>
          <p:cNvCxnSpPr>
            <a:cxnSpLocks/>
          </p:cNvCxnSpPr>
          <p:nvPr/>
        </p:nvCxnSpPr>
        <p:spPr>
          <a:xfrm>
            <a:off x="8213162" y="5164257"/>
            <a:ext cx="0" cy="2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327B06-0D2E-787B-36EF-636A8547469B}"/>
              </a:ext>
            </a:extLst>
          </p:cNvPr>
          <p:cNvCxnSpPr>
            <a:cxnSpLocks/>
          </p:cNvCxnSpPr>
          <p:nvPr/>
        </p:nvCxnSpPr>
        <p:spPr>
          <a:xfrm>
            <a:off x="5312413" y="5179543"/>
            <a:ext cx="0" cy="27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D4DAF9C-0319-7F65-D2CB-E1CB594C04B6}"/>
              </a:ext>
            </a:extLst>
          </p:cNvPr>
          <p:cNvSpPr txBox="1"/>
          <p:nvPr/>
        </p:nvSpPr>
        <p:spPr>
          <a:xfrm>
            <a:off x="1976346" y="6479327"/>
            <a:ext cx="57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1-4s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77BDEE-3112-FEBB-5D2D-C387D789D0CB}"/>
              </a:ext>
            </a:extLst>
          </p:cNvPr>
          <p:cNvSpPr txBox="1"/>
          <p:nvPr/>
        </p:nvSpPr>
        <p:spPr>
          <a:xfrm>
            <a:off x="7966793" y="6472402"/>
            <a:ext cx="57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3-6s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351B-340A-55FC-0891-74E89D8E8BE8}"/>
              </a:ext>
            </a:extLst>
          </p:cNvPr>
          <p:cNvSpPr txBox="1"/>
          <p:nvPr/>
        </p:nvSpPr>
        <p:spPr>
          <a:xfrm>
            <a:off x="33630" y="6481543"/>
            <a:ext cx="1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short trials 7s</a:t>
            </a:r>
          </a:p>
        </p:txBody>
      </p:sp>
    </p:spTree>
    <p:extLst>
      <p:ext uri="{BB962C8B-B14F-4D97-AF65-F5344CB8AC3E}">
        <p14:creationId xmlns:p14="http://schemas.microsoft.com/office/powerpoint/2010/main" val="41360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</dc:creator>
  <cp:lastModifiedBy>Brenden</cp:lastModifiedBy>
  <cp:revision>1</cp:revision>
  <dcterms:created xsi:type="dcterms:W3CDTF">2022-08-02T22:52:31Z</dcterms:created>
  <dcterms:modified xsi:type="dcterms:W3CDTF">2022-08-03T18:34:14Z</dcterms:modified>
</cp:coreProperties>
</file>