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37B84-1830-4854-948D-104F617451AB}" v="46" dt="2022-10-10T18:31:2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DABC2CCF-4237-48F0-A1CE-F901655AD3EC}"/>
    <pc:docChg chg="undo custSel modSld">
      <pc:chgData name="Eum, Brenden" userId="44ab4693-4e2c-41e8-b41c-b7f3140c20bd" providerId="ADAL" clId="{DABC2CCF-4237-48F0-A1CE-F901655AD3EC}" dt="2022-08-03T18:34:08.502" v="793" actId="1037"/>
      <pc:docMkLst>
        <pc:docMk/>
      </pc:docMkLst>
      <pc:sldChg chg="addSp delSp modSp mod">
        <pc:chgData name="Eum, Brenden" userId="44ab4693-4e2c-41e8-b41c-b7f3140c20bd" providerId="ADAL" clId="{DABC2CCF-4237-48F0-A1CE-F901655AD3EC}" dt="2022-08-03T18:34:08.502" v="793" actId="1037"/>
        <pc:sldMkLst>
          <pc:docMk/>
          <pc:sldMk cId="4136030303" sldId="257"/>
        </pc:sldMkLst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" creationId="{F0BC82FB-1008-8A6F-991D-543E333A41B2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1" creationId="{542707FB-76B9-75EE-B0DA-C29D5E39AB3F}"/>
          </ac:spMkLst>
        </pc:spChg>
        <pc:spChg chg="del">
          <ac:chgData name="Eum, Brenden" userId="44ab4693-4e2c-41e8-b41c-b7f3140c20bd" providerId="ADAL" clId="{DABC2CCF-4237-48F0-A1CE-F901655AD3EC}" dt="2022-08-02T23:05:16.566" v="51" actId="478"/>
          <ac:spMkLst>
            <pc:docMk/>
            <pc:sldMk cId="4136030303" sldId="257"/>
            <ac:spMk id="22" creationId="{AABFD054-B824-8720-A3AC-05F5A8A38CCE}"/>
          </ac:spMkLst>
        </pc:spChg>
        <pc:spChg chg="del">
          <ac:chgData name="Eum, Brenden" userId="44ab4693-4e2c-41e8-b41c-b7f3140c20bd" providerId="ADAL" clId="{DABC2CCF-4237-48F0-A1CE-F901655AD3EC}" dt="2022-08-02T23:05:37.115" v="56" actId="478"/>
          <ac:spMkLst>
            <pc:docMk/>
            <pc:sldMk cId="4136030303" sldId="257"/>
            <ac:spMk id="23" creationId="{3D30939C-206D-B117-A24C-6F359ABC873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5" creationId="{B4551C33-2C55-1444-D7F8-67BE3B1CEFF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0" creationId="{B17F9D84-3F48-43B5-2BD0-A09281F5B03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6" creationId="{E67FC1AA-0F93-3008-6F30-9DB4E16298AB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8" creationId="{1FD80001-5022-2CA4-A33D-14B80E6F5979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9" creationId="{2671E105-41D9-936B-2563-26933C4E802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61" creationId="{1CC4B5D3-E0E2-F985-D756-72B03FCE2A08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4" creationId="{4AFD34C6-1050-E6A4-3BA1-23F3700539BF}"/>
          </ac:spMkLst>
        </pc:spChg>
        <pc:spChg chg="add mod">
          <ac:chgData name="Eum, Brenden" userId="44ab4693-4e2c-41e8-b41c-b7f3140c20bd" providerId="ADAL" clId="{DABC2CCF-4237-48F0-A1CE-F901655AD3EC}" dt="2022-08-03T18:08:22.800" v="429"/>
          <ac:spMkLst>
            <pc:docMk/>
            <pc:sldMk cId="4136030303" sldId="257"/>
            <ac:spMk id="64" creationId="{EB0B5F40-4570-B32D-72A2-960E11A740CC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5" creationId="{0B8DCE78-0853-EC6E-E038-2CCF3BB3DF57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65" creationId="{9838DDAD-7591-94CF-775A-94B8836597C5}"/>
          </ac:spMkLst>
        </pc:spChg>
        <pc:spChg chg="add del mod">
          <ac:chgData name="Eum, Brenden" userId="44ab4693-4e2c-41e8-b41c-b7f3140c20bd" providerId="ADAL" clId="{DABC2CCF-4237-48F0-A1CE-F901655AD3EC}" dt="2022-08-03T18:32:54.217" v="768" actId="478"/>
          <ac:spMkLst>
            <pc:docMk/>
            <pc:sldMk cId="4136030303" sldId="257"/>
            <ac:spMk id="67" creationId="{541CBED0-E2E0-2821-C6D2-580520D66F90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0" creationId="{FE648F43-14A8-4C6C-3CE4-5BD5BF3338FA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3" creationId="{AD3A42BC-494A-D8E1-69E8-39609B9C9BE6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4" creationId="{34458F80-F2D4-D016-23F1-E4C43CF9AB61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74" creationId="{BDD82FA8-6339-EB09-12F1-B0A0C4E6A747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5" creationId="{1ED03A80-56E9-E276-D4FA-F7E86E23A4FC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6" creationId="{7C95E006-2EB1-BC01-F448-2F41AC08653F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6" creationId="{F8B86AA6-D399-9A00-F3BB-186D9962E276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7" creationId="{50F1F503-EE70-A7B8-39C7-133F775498D3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7" creationId="{706697F4-1867-8A6F-D250-27FD661AF50B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78" creationId="{5966E03A-9BB3-9DCF-3536-4D5CFA5A332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79" creationId="{366B2AA1-D396-A6A3-4211-83658247EBB7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9" creationId="{3A498DF0-7E83-4967-8341-176D10CBBB7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80" creationId="{939C6EA1-5779-1D5C-EBB1-9EA16DB8AF5F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1" creationId="{CD4DAF9C-0319-7F65-D2CB-E1CB594C04B6}"/>
          </ac:spMkLst>
        </pc:spChg>
        <pc:spChg chg="add mod">
          <ac:chgData name="Eum, Brenden" userId="44ab4693-4e2c-41e8-b41c-b7f3140c20bd" providerId="ADAL" clId="{DABC2CCF-4237-48F0-A1CE-F901655AD3EC}" dt="2022-08-03T18:34:08.502" v="793" actId="1037"/>
          <ac:spMkLst>
            <pc:docMk/>
            <pc:sldMk cId="4136030303" sldId="257"/>
            <ac:spMk id="82" creationId="{4577BDEE-3112-FEBB-5D2D-C387D789D0CB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3" creationId="{29B9351B-340A-55FC-0891-74E89D8E8B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4" creationId="{54C1F94E-EB14-DD37-783F-58CAF07C3A4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5" creationId="{CDDEC2FF-B816-3114-98BB-BEE306522D6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7" creationId="{0BD42C62-C066-3395-F148-5EAD757DE074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9" creationId="{FB3DE2D2-4A10-C8B4-D145-9F49357AC355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0" creationId="{AEACAF9D-815E-E967-2BF5-A307E129F247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1" creationId="{A80655CA-048E-6DA3-2967-659A722B44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3" creationId="{805C522D-C494-5133-AA1B-7B1453DD412A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5" creationId="{536B9A1B-1D85-5165-8B76-8C50CE4C80FC}"/>
          </ac:spMkLst>
        </pc:spChg>
        <pc:spChg chg="add del mod">
          <ac:chgData name="Eum, Brenden" userId="44ab4693-4e2c-41e8-b41c-b7f3140c20bd" providerId="ADAL" clId="{DABC2CCF-4237-48F0-A1CE-F901655AD3EC}" dt="2022-08-02T23:11:26.242" v="285" actId="478"/>
          <ac:spMkLst>
            <pc:docMk/>
            <pc:sldMk cId="4136030303" sldId="257"/>
            <ac:spMk id="96" creationId="{C1044BEF-FA8C-F583-4005-D999EFB529E7}"/>
          </ac:spMkLst>
        </pc:spChg>
        <pc:spChg chg="add del mod">
          <ac:chgData name="Eum, Brenden" userId="44ab4693-4e2c-41e8-b41c-b7f3140c20bd" providerId="ADAL" clId="{DABC2CCF-4237-48F0-A1CE-F901655AD3EC}" dt="2022-08-02T23:11:24.316" v="284" actId="478"/>
          <ac:spMkLst>
            <pc:docMk/>
            <pc:sldMk cId="4136030303" sldId="257"/>
            <ac:spMk id="97" creationId="{031E9E7A-1B7F-1577-0857-C8C144E38680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6" creationId="{EB0B5F40-4570-B32D-72A2-960E11A740CC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7" creationId="{BD81E74F-91BB-5488-C4C8-E09E1D171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8" creationId="{6BE2ED0E-0179-B1EB-A3DD-CFE9BF6D472D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9" creationId="{ADC1EBB4-C127-667E-C032-1674311038FF}"/>
          </ac:spMkLst>
        </pc:spChg>
        <pc:spChg chg="add del mod">
          <ac:chgData name="Eum, Brenden" userId="44ab4693-4e2c-41e8-b41c-b7f3140c20bd" providerId="ADAL" clId="{DABC2CCF-4237-48F0-A1CE-F901655AD3EC}" dt="2022-08-02T23:14:03.021" v="371"/>
          <ac:spMkLst>
            <pc:docMk/>
            <pc:sldMk cId="4136030303" sldId="257"/>
            <ac:spMk id="110" creationId="{9AB903AE-D932-0F97-E416-3845C4158A3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1" creationId="{3DCD2218-C244-8901-1C0B-C0538956A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2" creationId="{48F1D5DD-FCDA-98B6-AD78-7000594F32A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3" creationId="{87CC76FA-81F6-8472-E5E7-B9CB187543BF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114" creationId="{468A9337-1F3C-6723-2F48-BD975AF2807E}"/>
          </ac:spMkLst>
        </pc:sp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4:56.020" v="43"/>
          <ac:graphicFrameMkLst>
            <pc:docMk/>
            <pc:sldMk cId="4136030303" sldId="257"/>
            <ac:graphicFrameMk id="64" creationId="{14418C44-410A-5F8E-2DDB-C1892A76E5E3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5:07.579" v="48"/>
          <ac:graphicFrameMkLst>
            <pc:docMk/>
            <pc:sldMk cId="4136030303" sldId="257"/>
            <ac:graphicFrameMk id="65" creationId="{7CF92C17-7FD6-0755-AA9D-273EC6C2F200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3T18:09:09.399" v="479" actId="478"/>
          <ac:graphicFrameMkLst>
            <pc:docMk/>
            <pc:sldMk cId="4136030303" sldId="257"/>
            <ac:graphicFrameMk id="67" creationId="{558819E8-054E-E01A-B3E4-D8748EBB1539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" creationId="{3C0E3383-B4AE-5652-77B4-CAF8FF2D6FB4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" creationId="{B62A8B14-5FDD-5A7A-4801-9404A026AAA6}"/>
          </ac:cxnSpMkLst>
        </pc:cxnChg>
        <pc:cxnChg chg="add del mod">
          <ac:chgData name="Eum, Brenden" userId="44ab4693-4e2c-41e8-b41c-b7f3140c20bd" providerId="ADAL" clId="{DABC2CCF-4237-48F0-A1CE-F901655AD3EC}" dt="2022-08-03T18:09:30.421" v="482" actId="11529"/>
          <ac:cxnSpMkLst>
            <pc:docMk/>
            <pc:sldMk cId="4136030303" sldId="257"/>
            <ac:cxnSpMk id="10" creationId="{BE84C2FE-BEE8-F013-E5E8-BB542D4E199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8" creationId="{81A9366B-77A2-7765-18EF-B1DD5722C7C4}"/>
          </ac:cxnSpMkLst>
        </pc:cxnChg>
        <pc:cxnChg chg="del mod">
          <ac:chgData name="Eum, Brenden" userId="44ab4693-4e2c-41e8-b41c-b7f3140c20bd" providerId="ADAL" clId="{DABC2CCF-4237-48F0-A1CE-F901655AD3EC}" dt="2022-08-02T23:12:13.888" v="319" actId="478"/>
          <ac:cxnSpMkLst>
            <pc:docMk/>
            <pc:sldMk cId="4136030303" sldId="257"/>
            <ac:cxnSpMk id="50" creationId="{F6DE196C-6F02-AB14-B089-50F407C33C27}"/>
          </ac:cxnSpMkLst>
        </pc:cxnChg>
        <pc:cxnChg chg="del mod">
          <ac:chgData name="Eum, Brenden" userId="44ab4693-4e2c-41e8-b41c-b7f3140c20bd" providerId="ADAL" clId="{DABC2CCF-4237-48F0-A1CE-F901655AD3EC}" dt="2022-08-02T23:12:13.099" v="318" actId="478"/>
          <ac:cxnSpMkLst>
            <pc:docMk/>
            <pc:sldMk cId="4136030303" sldId="257"/>
            <ac:cxnSpMk id="51" creationId="{FA1C648A-071F-CAB4-5490-28EB1FABD9B0}"/>
          </ac:cxnSpMkLst>
        </pc:cxnChg>
        <pc:cxnChg chg="del mod">
          <ac:chgData name="Eum, Brenden" userId="44ab4693-4e2c-41e8-b41c-b7f3140c20bd" providerId="ADAL" clId="{DABC2CCF-4237-48F0-A1CE-F901655AD3EC}" dt="2022-08-03T18:08:33.613" v="434" actId="478"/>
          <ac:cxnSpMkLst>
            <pc:docMk/>
            <pc:sldMk cId="4136030303" sldId="257"/>
            <ac:cxnSpMk id="52" creationId="{C0489120-CCF0-B0F0-2364-96F6C72C4380}"/>
          </ac:cxnSpMkLst>
        </pc:cxnChg>
        <pc:cxnChg chg="del mod">
          <ac:chgData name="Eum, Brenden" userId="44ab4693-4e2c-41e8-b41c-b7f3140c20bd" providerId="ADAL" clId="{DABC2CCF-4237-48F0-A1CE-F901655AD3EC}" dt="2022-08-03T18:11:59.231" v="594" actId="478"/>
          <ac:cxnSpMkLst>
            <pc:docMk/>
            <pc:sldMk cId="4136030303" sldId="257"/>
            <ac:cxnSpMk id="53" creationId="{6D078058-8B7D-03ED-9EEF-4CF51320C07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0" creationId="{2CC9F864-B645-159F-01AA-304E8FFC57C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2" creationId="{63251008-B5D9-B734-360B-2973068A8DEF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3" creationId="{99BA104A-A20C-B13E-659B-9989A4880AF9}"/>
          </ac:cxnSpMkLst>
        </pc:cxnChg>
        <pc:cxnChg chg="add del mod">
          <ac:chgData name="Eum, Brenden" userId="44ab4693-4e2c-41e8-b41c-b7f3140c20bd" providerId="ADAL" clId="{DABC2CCF-4237-48F0-A1CE-F901655AD3EC}" dt="2022-08-03T18:09:53.288" v="487" actId="478"/>
          <ac:cxnSpMkLst>
            <pc:docMk/>
            <pc:sldMk cId="4136030303" sldId="257"/>
            <ac:cxnSpMk id="65" creationId="{1B18D9B4-7414-BE2B-044F-1CEDEC6FC609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1" creationId="{39EF933F-3623-CFFD-89C1-257602858822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2" creationId="{CF178523-CA43-A041-A0BE-AEDD1DB6B4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4" creationId="{2066CCF6-C098-396A-099A-98155FBE167F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5" creationId="{38760AA5-6B47-FC97-5E41-F85F2F8966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5" creationId="{D7B8A18C-0E35-9EE7-4182-D67937CBAE0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6" creationId="{1C490F83-6700-5F70-5F36-538FE36C674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7" creationId="{09327B06-0D2E-787B-36EF-636A8547469B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8" creationId="{B8ADDAF6-9390-1E6A-321A-3DA8CA97FCB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6" creationId="{97ABF6B9-A4AE-D69B-DC75-454D5D6DB25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8" creationId="{70703F8A-1B1D-6555-CA46-FE89AC84DF9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2" creationId="{27E5D3BF-F855-BEA7-90AF-A3B3A8732B5C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4" creationId="{78D98ED6-7578-2AAF-89AE-B37B75EBF57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9" creationId="{58D4BCEA-ABFD-47BA-C9E5-02D5D45886C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01" creationId="{D8248A0F-7E57-2FEB-812F-2AE397482947}"/>
          </ac:cxnSpMkLst>
        </pc:cxnChg>
        <pc:cxnChg chg="add del">
          <ac:chgData name="Eum, Brenden" userId="44ab4693-4e2c-41e8-b41c-b7f3140c20bd" providerId="ADAL" clId="{DABC2CCF-4237-48F0-A1CE-F901655AD3EC}" dt="2022-08-02T23:12:36.381" v="323" actId="11529"/>
          <ac:cxnSpMkLst>
            <pc:docMk/>
            <pc:sldMk cId="4136030303" sldId="257"/>
            <ac:cxnSpMk id="103" creationId="{34BFFB67-0FF0-04C9-D7DB-7E4BF9B2EAA1}"/>
          </ac:cxnSpMkLst>
        </pc:cxnChg>
        <pc:cxnChg chg="add mod">
          <ac:chgData name="Eum, Brenden" userId="44ab4693-4e2c-41e8-b41c-b7f3140c20bd" providerId="ADAL" clId="{DABC2CCF-4237-48F0-A1CE-F901655AD3EC}" dt="2022-08-03T18:34:01.170" v="791" actId="1038"/>
          <ac:cxnSpMkLst>
            <pc:docMk/>
            <pc:sldMk cId="4136030303" sldId="257"/>
            <ac:cxnSpMk id="105" creationId="{D2BB1ABC-C91D-030E-3355-A02002A705AD}"/>
          </ac:cxnSpMkLst>
        </pc:cxnChg>
      </pc:sldChg>
    </pc:docChg>
  </pc:docChgLst>
  <pc:docChgLst>
    <pc:chgData name="Eum, Brenden" userId="44ab4693-4e2c-41e8-b41c-b7f3140c20bd" providerId="ADAL" clId="{AF337B84-1830-4854-948D-104F617451AB}"/>
    <pc:docChg chg="undo redo custSel modSld modMainMaster">
      <pc:chgData name="Eum, Brenden" userId="44ab4693-4e2c-41e8-b41c-b7f3140c20bd" providerId="ADAL" clId="{AF337B84-1830-4854-948D-104F617451AB}" dt="2022-10-10T18:51:28.238" v="609" actId="20577"/>
      <pc:docMkLst>
        <pc:docMk/>
      </pc:docMkLst>
      <pc:sldChg chg="addSp delSp modSp mod">
        <pc:chgData name="Eum, Brenden" userId="44ab4693-4e2c-41e8-b41c-b7f3140c20bd" providerId="ADAL" clId="{AF337B84-1830-4854-948D-104F617451AB}" dt="2022-10-10T18:51:28.238" v="609" actId="20577"/>
        <pc:sldMkLst>
          <pc:docMk/>
          <pc:sldMk cId="4136030303" sldId="257"/>
        </pc:sldMkLst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" creationId="{F0BC82FB-1008-8A6F-991D-543E333A41B2}"/>
          </ac:spMkLst>
        </pc:spChg>
        <pc:spChg chg="add mod topLvl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6" creationId="{4A9DEB80-97D8-FC33-57E9-2E3021B1E198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9" creationId="{5175EAA4-D046-1A34-BCF6-97C43749A000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10" creationId="{80963512-C627-FA2C-988E-0557052B2E8E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14" creationId="{80EC5FC2-4473-1B1E-7D92-4D56CF44CF07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19" creationId="{FB48A759-AA21-9CC0-A6BA-0EA18240D8C5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1" creationId="{542707FB-76B9-75EE-B0DA-C29D5E39AB3F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3" creationId="{66509F5A-0970-A0FF-9DF3-09E393456E98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5" creationId="{B4551C33-2C55-1444-D7F8-67BE3B1CEFF4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6" creationId="{D3E33774-7BE5-F6A9-4B93-8E008DE2B57A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8" creationId="{31850C31-5C8D-30E6-074C-0CABC55845B7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2" creationId="{7C2B624B-B03F-B11A-7CAF-C5524425182D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7" creationId="{F0DF8EEA-87DC-58B0-D23F-D02031E54B41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8" creationId="{61731528-F89F-31FD-B54D-5F0C783DD709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0" creationId="{B17F9D84-3F48-43B5-2BD0-A09281F5B03E}"/>
          </ac:spMkLst>
        </pc:spChg>
        <pc:spChg chg="add mod">
          <ac:chgData name="Eum, Brenden" userId="44ab4693-4e2c-41e8-b41c-b7f3140c20bd" providerId="ADAL" clId="{AF337B84-1830-4854-948D-104F617451AB}" dt="2022-10-10T18:51:26.323" v="607" actId="20577"/>
          <ac:spMkLst>
            <pc:docMk/>
            <pc:sldMk cId="4136030303" sldId="257"/>
            <ac:spMk id="41" creationId="{BC8BD752-B65F-9F0C-4F22-47B6CA467A16}"/>
          </ac:spMkLst>
        </pc:spChg>
        <pc:spChg chg="add mod">
          <ac:chgData name="Eum, Brenden" userId="44ab4693-4e2c-41e8-b41c-b7f3140c20bd" providerId="ADAL" clId="{AF337B84-1830-4854-948D-104F617451AB}" dt="2022-10-10T18:51:28.238" v="609" actId="20577"/>
          <ac:spMkLst>
            <pc:docMk/>
            <pc:sldMk cId="4136030303" sldId="257"/>
            <ac:spMk id="42" creationId="{EA5CA0A2-C14F-56C3-5867-AEDE8A84ADB0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3" creationId="{E843C2D6-1E6E-AAE6-AC22-6E31ADC9CDA7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4" creationId="{A67701D5-8AA3-7E2B-5F49-7AB5B44F72E6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6" creationId="{E67FC1AA-0F93-3008-6F30-9DB4E16298AB}"/>
          </ac:spMkLst>
        </pc:spChg>
        <pc:spChg chg="add del mod">
          <ac:chgData name="Eum, Brenden" userId="44ab4693-4e2c-41e8-b41c-b7f3140c20bd" providerId="ADAL" clId="{AF337B84-1830-4854-948D-104F617451AB}" dt="2022-10-08T20:20:53.872" v="205" actId="478"/>
          <ac:spMkLst>
            <pc:docMk/>
            <pc:sldMk cId="4136030303" sldId="257"/>
            <ac:spMk id="47" creationId="{03D6DE71-621E-699E-953B-3E589B56A5A6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7" creationId="{CD1EA5E6-6DB4-6370-1DA3-2DDB54710D5E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48" creationId="{1FD80001-5022-2CA4-A33D-14B80E6F5979}"/>
          </ac:spMkLst>
        </pc:spChg>
        <pc:spChg chg="add mod">
          <ac:chgData name="Eum, Brenden" userId="44ab4693-4e2c-41e8-b41c-b7f3140c20bd" providerId="ADAL" clId="{AF337B84-1830-4854-948D-104F617451AB}" dt="2022-10-10T18:32:58.248" v="605" actId="208"/>
          <ac:spMkLst>
            <pc:docMk/>
            <pc:sldMk cId="4136030303" sldId="257"/>
            <ac:spMk id="48" creationId="{8BC7CB3D-3808-ADE7-1630-DC5D569E2F82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49" creationId="{2671E105-41D9-936B-2563-26933C4E8024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0" creationId="{F294521B-DDA6-7D7E-AD7C-D8B79A69AB26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1" creationId="{1164E886-88E3-961C-7E27-F298B6EFA232}"/>
          </ac:spMkLst>
        </pc:spChg>
        <pc:spChg chg="add del mod">
          <ac:chgData name="Eum, Brenden" userId="44ab4693-4e2c-41e8-b41c-b7f3140c20bd" providerId="ADAL" clId="{AF337B84-1830-4854-948D-104F617451AB}" dt="2022-10-08T20:21:21.958" v="213" actId="478"/>
          <ac:spMkLst>
            <pc:docMk/>
            <pc:sldMk cId="4136030303" sldId="257"/>
            <ac:spMk id="52" creationId="{BF40EDB1-841A-AB1D-D6ED-6A9F46F1F6CC}"/>
          </ac:spMkLst>
        </pc:spChg>
        <pc:spChg chg="add del mod">
          <ac:chgData name="Eum, Brenden" userId="44ab4693-4e2c-41e8-b41c-b7f3140c20bd" providerId="ADAL" clId="{AF337B84-1830-4854-948D-104F617451AB}" dt="2022-10-08T20:21:38.932" v="216" actId="478"/>
          <ac:spMkLst>
            <pc:docMk/>
            <pc:sldMk cId="4136030303" sldId="257"/>
            <ac:spMk id="53" creationId="{B014941D-B0C3-4EFF-6DF4-6D622DD159B2}"/>
          </ac:spMkLst>
        </pc:spChg>
        <pc:spChg chg="add del mod">
          <ac:chgData name="Eum, Brenden" userId="44ab4693-4e2c-41e8-b41c-b7f3140c20bd" providerId="ADAL" clId="{AF337B84-1830-4854-948D-104F617451AB}" dt="2022-10-08T20:21:13.876" v="212" actId="478"/>
          <ac:spMkLst>
            <pc:docMk/>
            <pc:sldMk cId="4136030303" sldId="257"/>
            <ac:spMk id="54" creationId="{346E5EFA-67C4-2901-9499-A009BDDB7E9A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5" creationId="{99330B78-9FE8-ADF9-D791-8224D2AA102C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7" creationId="{FCC8AF7C-347D-510C-C77C-2C3690877DFD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61" creationId="{1CC4B5D3-E0E2-F985-D756-72B03FCE2A08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70" creationId="{FE648F43-14A8-4C6C-3CE4-5BD5BF3338FA}"/>
          </ac:spMkLst>
        </pc:spChg>
        <pc:spChg chg="mod topLvl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73" creationId="{AD3A42BC-494A-D8E1-69E8-39609B9C9BE6}"/>
          </ac:spMkLst>
        </pc:spChg>
        <pc:spChg chg="mod">
          <ac:chgData name="Eum, Brenden" userId="44ab4693-4e2c-41e8-b41c-b7f3140c20bd" providerId="ADAL" clId="{AF337B84-1830-4854-948D-104F617451AB}" dt="2022-10-08T20:41:54.493" v="506" actId="1036"/>
          <ac:spMkLst>
            <pc:docMk/>
            <pc:sldMk cId="4136030303" sldId="257"/>
            <ac:spMk id="78" creationId="{5966E03A-9BB3-9DCF-3536-4D5CFA5A332F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81" creationId="{CD4DAF9C-0319-7F65-D2CB-E1CB594C04B6}"/>
          </ac:spMkLst>
        </pc:spChg>
        <pc:spChg chg="mod">
          <ac:chgData name="Eum, Brenden" userId="44ab4693-4e2c-41e8-b41c-b7f3140c20bd" providerId="ADAL" clId="{AF337B84-1830-4854-948D-104F617451AB}" dt="2022-10-08T20:42:36.286" v="517" actId="1038"/>
          <ac:spMkLst>
            <pc:docMk/>
            <pc:sldMk cId="4136030303" sldId="257"/>
            <ac:spMk id="82" creationId="{4577BDEE-3112-FEBB-5D2D-C387D789D0CB}"/>
          </ac:spMkLst>
        </pc:spChg>
        <pc:spChg chg="mod">
          <ac:chgData name="Eum, Brenden" userId="44ab4693-4e2c-41e8-b41c-b7f3140c20bd" providerId="ADAL" clId="{AF337B84-1830-4854-948D-104F617451AB}" dt="2022-10-08T20:41:51.936" v="499" actId="1036"/>
          <ac:spMkLst>
            <pc:docMk/>
            <pc:sldMk cId="4136030303" sldId="257"/>
            <ac:spMk id="83" creationId="{29B9351B-340A-55FC-0891-74E89D8E8BE8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4" creationId="{54C1F94E-EB14-DD37-783F-58CAF07C3A43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5" creationId="{CDDEC2FF-B816-3114-98BB-BEE306522D63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7" creationId="{0BD42C62-C066-3395-F148-5EAD757DE074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9" creationId="{FB3DE2D2-4A10-C8B4-D145-9F49357AC355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0" creationId="{AEACAF9D-815E-E967-2BF5-A307E129F247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1" creationId="{A80655CA-048E-6DA3-2967-659A722B44E8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3" creationId="{805C522D-C494-5133-AA1B-7B1453DD412A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5" creationId="{536B9A1B-1D85-5165-8B76-8C50CE4C80FC}"/>
          </ac:spMkLst>
        </pc:spChg>
        <pc:spChg chg="mod">
          <ac:chgData name="Eum, Brenden" userId="44ab4693-4e2c-41e8-b41c-b7f3140c20bd" providerId="ADAL" clId="{AF337B84-1830-4854-948D-104F617451AB}" dt="2022-10-08T20:42:01.966" v="508" actId="20577"/>
          <ac:spMkLst>
            <pc:docMk/>
            <pc:sldMk cId="4136030303" sldId="257"/>
            <ac:spMk id="106" creationId="{EB0B5F40-4570-B32D-72A2-960E11A740CC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107" creationId="{BD81E74F-91BB-5488-C4C8-E09E1D171CAF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108" creationId="{6BE2ED0E-0179-B1EB-A3DD-CFE9BF6D472D}"/>
          </ac:spMkLst>
        </pc:spChg>
        <pc:spChg chg="mod">
          <ac:chgData name="Eum, Brenden" userId="44ab4693-4e2c-41e8-b41c-b7f3140c20bd" providerId="ADAL" clId="{AF337B84-1830-4854-948D-104F617451AB}" dt="2022-10-08T20:42:31.399" v="513" actId="1038"/>
          <ac:spMkLst>
            <pc:docMk/>
            <pc:sldMk cId="4136030303" sldId="257"/>
            <ac:spMk id="109" creationId="{ADC1EBB4-C127-667E-C032-1674311038FF}"/>
          </ac:spMkLst>
        </pc:spChg>
        <pc:spChg chg="mod">
          <ac:chgData name="Eum, Brenden" userId="44ab4693-4e2c-41e8-b41c-b7f3140c20bd" providerId="ADAL" clId="{AF337B84-1830-4854-948D-104F617451AB}" dt="2022-10-08T20:42:36.286" v="517" actId="1038"/>
          <ac:spMkLst>
            <pc:docMk/>
            <pc:sldMk cId="4136030303" sldId="257"/>
            <ac:spMk id="111" creationId="{3DCD2218-C244-8901-1C0B-C0538956ACAF}"/>
          </ac:spMkLst>
        </pc:spChg>
        <pc:spChg chg="mod">
          <ac:chgData name="Eum, Brenden" userId="44ab4693-4e2c-41e8-b41c-b7f3140c20bd" providerId="ADAL" clId="{AF337B84-1830-4854-948D-104F617451AB}" dt="2022-10-08T20:42:39.688" v="526" actId="1038"/>
          <ac:spMkLst>
            <pc:docMk/>
            <pc:sldMk cId="4136030303" sldId="257"/>
            <ac:spMk id="112" creationId="{48F1D5DD-FCDA-98B6-AD78-7000594F32A1}"/>
          </ac:spMkLst>
        </pc:spChg>
        <pc:spChg chg="mod">
          <ac:chgData name="Eum, Brenden" userId="44ab4693-4e2c-41e8-b41c-b7f3140c20bd" providerId="ADAL" clId="{AF337B84-1830-4854-948D-104F617451AB}" dt="2022-10-08T20:42:44.681" v="537" actId="1038"/>
          <ac:spMkLst>
            <pc:docMk/>
            <pc:sldMk cId="4136030303" sldId="257"/>
            <ac:spMk id="113" creationId="{87CC76FA-81F6-8472-E5E7-B9CB187543BF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114" creationId="{468A9337-1F3C-6723-2F48-BD975AF2807E}"/>
          </ac:spMkLst>
        </pc:spChg>
        <pc:grpChg chg="add del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4" creationId="{3B2920E7-3757-5A18-13FC-F801129F475F}"/>
          </ac:grpSpMkLst>
        </pc:grpChg>
        <pc:grpChg chg="add del mod">
          <ac:chgData name="Eum, Brenden" userId="44ab4693-4e2c-41e8-b41c-b7f3140c20bd" providerId="ADAL" clId="{AF337B84-1830-4854-948D-104F617451AB}" dt="2022-10-08T20:20:33.930" v="203" actId="165"/>
          <ac:grpSpMkLst>
            <pc:docMk/>
            <pc:sldMk cId="4136030303" sldId="257"/>
            <ac:grpSpMk id="43" creationId="{BACDFC9F-16FA-5A1D-BF7C-8F9CEB3F9A05}"/>
          </ac:grpSpMkLst>
        </pc:grpChg>
        <pc:grpChg chg="add del mod">
          <ac:chgData name="Eum, Brenden" userId="44ab4693-4e2c-41e8-b41c-b7f3140c20bd" providerId="ADAL" clId="{AF337B84-1830-4854-948D-104F617451AB}" dt="2022-10-08T20:21:02.424" v="206" actId="165"/>
          <ac:grpSpMkLst>
            <pc:docMk/>
            <pc:sldMk cId="4136030303" sldId="257"/>
            <ac:grpSpMk id="44" creationId="{3DC363FD-0F29-B132-0444-86AF8BE60A6E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59" creationId="{5060B937-44DB-0F15-C2F4-D8D58A1AB85C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4" creationId="{9244397F-887C-566B-2B7B-1BBFDE316429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5" creationId="{D0EA5B6D-E347-EC2B-8381-2F3E9A753CE5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7" creationId="{F22EE80D-39C4-59CD-D395-3EEDFE5D4942}"/>
          </ac:grpSpMkLst>
        </pc:grpChg>
        <pc:graphicFrameChg chg="add 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13" creationId="{8AEC085D-6606-8E2D-8CD4-DF2318D7B8C5}"/>
          </ac:graphicFrameMkLst>
        </pc:graphicFrameChg>
        <pc:graphicFrameChg chg="add del mod">
          <ac:chgData name="Eum, Brenden" userId="44ab4693-4e2c-41e8-b41c-b7f3140c20bd" providerId="ADAL" clId="{AF337B84-1830-4854-948D-104F617451AB}" dt="2022-10-08T19:54:46.603" v="103" actId="478"/>
          <ac:graphicFrameMkLst>
            <pc:docMk/>
            <pc:sldMk cId="4136030303" sldId="257"/>
            <ac:graphicFrameMk id="14" creationId="{3789469C-E798-7FD7-C05C-2D4896F25CFE}"/>
          </ac:graphicFrameMkLst>
        </pc:graphicFrameChg>
        <pc:graphicFrameChg chg="add del mod topLvl">
          <ac:chgData name="Eum, Brenden" userId="44ab4693-4e2c-41e8-b41c-b7f3140c20bd" providerId="ADAL" clId="{AF337B84-1830-4854-948D-104F617451AB}" dt="2022-10-08T20:21:06.343" v="208" actId="478"/>
          <ac:graphicFrameMkLst>
            <pc:docMk/>
            <pc:sldMk cId="4136030303" sldId="257"/>
            <ac:graphicFrameMk id="19" creationId="{0E8FBF5C-7CC1-16F5-28AD-64C074B9C814}"/>
          </ac:graphicFrameMkLst>
        </pc:graphicFrameChg>
        <pc:graphicFrameChg chg="mod">
          <ac:chgData name="Eum, Brenden" userId="44ab4693-4e2c-41e8-b41c-b7f3140c20bd" providerId="ADAL" clId="{AF337B84-1830-4854-948D-104F617451AB}" dt="2022-10-10T18:30:42.804" v="552" actId="1036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AF337B84-1830-4854-948D-104F617451AB}" dt="2022-10-10T18:30:42.804" v="552" actId="1036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36" creationId="{ECFE67DA-7EC8-CEB1-5F9F-7114C6EAFE5C}"/>
          </ac:graphicFrameMkLst>
        </pc:graphicFrameChg>
        <pc:graphicFrameChg chg="del mod topLvl">
          <ac:chgData name="Eum, Brenden" userId="44ab4693-4e2c-41e8-b41c-b7f3140c20bd" providerId="ADAL" clId="{AF337B84-1830-4854-948D-104F617451AB}" dt="2022-10-08T20:20:51.582" v="204" actId="478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" creationId="{3C0E3383-B4AE-5652-77B4-CAF8FF2D6FB4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" creationId="{B62A8B14-5FDD-5A7A-4801-9404A026AAA6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1" creationId="{C46698E7-0233-8DF8-9487-B813C58DC3A6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8" creationId="{81A9366B-77A2-7765-18EF-B1DD5722C7C4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2" creationId="{70FC9409-7EC3-38F6-9A9E-C6EFFC7AE950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7" creationId="{7D4D40E2-B73F-FEDD-88CB-2A70D401D0B6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9" creationId="{4F4A9362-222A-EBB0-A62C-C0E9FFFC7D8F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3" creationId="{2D46C1C3-F308-E8CD-B8FF-E826080A7197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4" creationId="{843F22D8-E65F-0E3F-6974-EA5D86EAC84E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5" creationId="{FBE19C58-E6E4-1490-9907-B74D636F53B0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60" creationId="{2CC9F864-B645-159F-01AA-304E8FFC57C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62" creationId="{63251008-B5D9-B734-360B-2973068A8DEF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63" creationId="{99BA104A-A20C-B13E-659B-9989A4880AF9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1" creationId="{39EF933F-3623-CFFD-89C1-257602858822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2" creationId="{CF178523-CA43-A041-A0BE-AEDD1DB6B45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4" creationId="{2066CCF6-C098-396A-099A-98155FBE167F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5" creationId="{D7B8A18C-0E35-9EE7-4182-D67937CBAE03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6" creationId="{1C490F83-6700-5F70-5F36-538FE36C674E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7" creationId="{09327B06-0D2E-787B-36EF-636A8547469B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6" creationId="{97ABF6B9-A4AE-D69B-DC75-454D5D6DB253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8" creationId="{70703F8A-1B1D-6555-CA46-FE89AC84DF96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92" creationId="{27E5D3BF-F855-BEA7-90AF-A3B3A8732B5C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94" creationId="{78D98ED6-7578-2AAF-89AE-B37B75EBF57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99" creationId="{58D4BCEA-ABFD-47BA-C9E5-02D5D45886C6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01" creationId="{D8248A0F-7E57-2FEB-812F-2AE397482947}"/>
          </ac:cxnSpMkLst>
        </pc:cxnChg>
        <pc:cxnChg chg="mod">
          <ac:chgData name="Eum, Brenden" userId="44ab4693-4e2c-41e8-b41c-b7f3140c20bd" providerId="ADAL" clId="{AF337B84-1830-4854-948D-104F617451AB}" dt="2022-10-08T20:25:56.896" v="356"/>
          <ac:cxnSpMkLst>
            <pc:docMk/>
            <pc:sldMk cId="4136030303" sldId="257"/>
            <ac:cxnSpMk id="105" creationId="{D2BB1ABC-C91D-030E-3355-A02002A705AD}"/>
          </ac:cxnSpMkLst>
        </pc:cxnChg>
      </pc:sldChg>
      <pc:sldMasterChg chg="modSp modSldLayout">
        <pc:chgData name="Eum, Brenden" userId="44ab4693-4e2c-41e8-b41c-b7f3140c20bd" providerId="ADAL" clId="{AF337B84-1830-4854-948D-104F617451AB}" dt="2022-10-08T20:23:03.994" v="256"/>
        <pc:sldMasterMkLst>
          <pc:docMk/>
          <pc:sldMasterMk cId="2486085691" sldId="2147483660"/>
        </pc:sldMasterMkLst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710170623" sldId="2147483661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710170623" sldId="214748366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710170623" sldId="214748366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3425735677" sldId="2147483663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3425735677" sldId="214748366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3425735677" sldId="214748366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2275506370" sldId="2147483664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2275506370" sldId="214748366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2275506370" sldId="214748366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180563587" sldId="2147483665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704709806" sldId="2147483668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69648725" sldId="2147483669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969048880" sldId="2147483671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969048880" sldId="214748367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96904888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9.081" v="91"/>
        <pc:sldMasterMkLst>
          <pc:docMk/>
          <pc:sldMasterMk cId="1456244016" sldId="2147483672"/>
        </pc:sldMasterMkLst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4058080727" sldId="2147483673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4058080727" sldId="214748367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4058080727" sldId="214748367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2146383260" sldId="2147483675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2146383260" sldId="214748367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2146383260" sldId="2147483675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151405867" sldId="2147483676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51405867" sldId="2147483676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51405867" sldId="2147483676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117128057" sldId="2147483677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241088255" sldId="2147483680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757062595" sldId="2147483681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3134038040" sldId="2147483683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3134038040" sldId="214748368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313403804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8.488" v="90"/>
        <pc:sldMasterMkLst>
          <pc:docMk/>
          <pc:sldMasterMk cId="1654717724" sldId="2147483684"/>
        </pc:sldMasterMkLst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375041602" sldId="2147483685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375041602" sldId="214748368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375041602" sldId="2147483685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77431732" sldId="2147483687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77431732" sldId="214748368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77431732" sldId="2147483687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1503367886" sldId="2147483688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503367886" sldId="214748368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503367886" sldId="214748368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045900005" sldId="2147483689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959908046" sldId="2147483692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23056256" sldId="2147483693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1297846052" sldId="2147483695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297846052" sldId="214748369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297846052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7.706" v="89"/>
        <pc:sldMasterMkLst>
          <pc:docMk/>
          <pc:sldMasterMk cId="345294504" sldId="2147483696"/>
        </pc:sldMasterMkLst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572425002" sldId="2147483697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2425002" sldId="214748369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2425002" sldId="2147483697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702362025" sldId="2147483699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02362025" sldId="214748369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02362025" sldId="2147483699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2124495139" sldId="2147483700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124495139" sldId="2147483700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124495139" sldId="2147483700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578275956" sldId="2147483701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2903108329" sldId="2147483704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758996872" sldId="2147483705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434623541" sldId="2147483707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434623541" sldId="214748370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434623541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20:25:56.896" v="356"/>
        <pc:sldMasterMkLst>
          <pc:docMk/>
          <pc:sldMasterMk cId="1409490928" sldId="2147483708"/>
        </pc:sldMasterMkLst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521985059" sldId="2147483709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521985059" sldId="214748370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521985059" sldId="2147483709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3080235415" sldId="2147483711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080235415" sldId="214748371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080235415" sldId="214748371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2860467093" sldId="2147483712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860467093" sldId="2147483712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860467093" sldId="2147483712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2067656612" sldId="2147483713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3140432872" sldId="2147483716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1197388910" sldId="2147483717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906473716" sldId="2147483719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906473716" sldId="214748371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906473716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8-4937-9700-9B33E7797E7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8-4937-9700-9B33E7797E7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B8-4937-9700-9B33E7797E7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6B8-4937-9700-9B33E7797E7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4-4CA9-AD6C-6060AC00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13-43CE-9A09-32AF309E91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13-43CE-9A09-32AF309E91D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13-43CE-9A09-32AF309E91D1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13-43CE-9A09-32AF309E91D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13-43CE-9A09-32AF309E9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25-4D91-BCB7-A139FF200ED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25-4D91-BCB7-A139FF200ED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25-4D91-BCB7-A139FF200ED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25-4D91-BCB7-A139FF200ED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5-4D91-BCB7-A139FF200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12-465C-9CDB-EAE40B6AF94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12-465C-9CDB-EAE40B6AF94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12-465C-9CDB-EAE40B6AF94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12-465C-9CDB-EAE40B6AF94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12-465C-9CDB-EAE40B6AF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CA-482A-87A6-0B1C2729D5C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CA-482A-87A6-0B1C2729D5C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CA-482A-87A6-0B1C2729D5C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CA-482A-87A6-0B1C2729D5C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CA-482A-87A6-0B1C2729D5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CE-4870-930D-87942673D1A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CE-4870-930D-87942673D1A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CE-4870-930D-87942673D1A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CE-4870-930D-87942673D1A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CE-4870-930D-87942673D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9956-969F-4CCD-BA37-0EF16BBA5B3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BFA17A-39C9-AD29-4C15-74F95838191E}"/>
              </a:ext>
            </a:extLst>
          </p:cNvPr>
          <p:cNvSpPr/>
          <p:nvPr/>
        </p:nvSpPr>
        <p:spPr>
          <a:xfrm>
            <a:off x="1835691" y="2603648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3" name="Plus Sign 2">
            <a:extLst>
              <a:ext uri="{FF2B5EF4-FFF2-40B4-BE49-F238E27FC236}">
                <a16:creationId xmlns:a16="http://schemas.microsoft.com/office/drawing/2014/main" id="{F0BC82FB-1008-8A6F-991D-543E333A41B2}"/>
              </a:ext>
            </a:extLst>
          </p:cNvPr>
          <p:cNvSpPr/>
          <p:nvPr/>
        </p:nvSpPr>
        <p:spPr>
          <a:xfrm>
            <a:off x="2020219" y="2677458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54CC7F-7851-3932-A927-C4A614ECD807}"/>
              </a:ext>
            </a:extLst>
          </p:cNvPr>
          <p:cNvCxnSpPr>
            <a:cxnSpLocks/>
          </p:cNvCxnSpPr>
          <p:nvPr/>
        </p:nvCxnSpPr>
        <p:spPr>
          <a:xfrm flipH="1">
            <a:off x="2680606" y="84823"/>
            <a:ext cx="3918" cy="4477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0E3383-B4AE-5652-77B4-CAF8FF2D6FB4}"/>
              </a:ext>
            </a:extLst>
          </p:cNvPr>
          <p:cNvCxnSpPr>
            <a:stCxn id="2" idx="3"/>
          </p:cNvCxnSpPr>
          <p:nvPr/>
        </p:nvCxnSpPr>
        <p:spPr>
          <a:xfrm flipV="1">
            <a:off x="2518447" y="2830852"/>
            <a:ext cx="166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F1ADD-2F54-E871-AE77-34C7EA4B838A}"/>
              </a:ext>
            </a:extLst>
          </p:cNvPr>
          <p:cNvCxnSpPr/>
          <p:nvPr/>
        </p:nvCxnSpPr>
        <p:spPr>
          <a:xfrm>
            <a:off x="2684522" y="84503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C48EF5-E3BC-2870-BA63-6B5EFDF46F99}"/>
              </a:ext>
            </a:extLst>
          </p:cNvPr>
          <p:cNvCxnSpPr/>
          <p:nvPr/>
        </p:nvCxnSpPr>
        <p:spPr>
          <a:xfrm>
            <a:off x="2686059" y="1128946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01B08F-B297-1019-90CE-9EC8340CDAEB}"/>
              </a:ext>
            </a:extLst>
          </p:cNvPr>
          <p:cNvCxnSpPr/>
          <p:nvPr/>
        </p:nvCxnSpPr>
        <p:spPr>
          <a:xfrm>
            <a:off x="2678368" y="2170479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A9366B-77A2-7765-18EF-B1DD5722C7C4}"/>
              </a:ext>
            </a:extLst>
          </p:cNvPr>
          <p:cNvCxnSpPr/>
          <p:nvPr/>
        </p:nvCxnSpPr>
        <p:spPr>
          <a:xfrm>
            <a:off x="2678370" y="4568246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7596493-2AEC-DD1C-36DA-4C25E05D689A}"/>
              </a:ext>
            </a:extLst>
          </p:cNvPr>
          <p:cNvSpPr/>
          <p:nvPr/>
        </p:nvSpPr>
        <p:spPr>
          <a:xfrm>
            <a:off x="3339603" y="47176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2707FB-76B9-75EE-B0DA-C29D5E39AB3F}"/>
              </a:ext>
            </a:extLst>
          </p:cNvPr>
          <p:cNvSpPr/>
          <p:nvPr/>
        </p:nvSpPr>
        <p:spPr>
          <a:xfrm>
            <a:off x="3339604" y="816985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85B6C8-40A0-DA96-5F16-9967350BF634}"/>
              </a:ext>
            </a:extLst>
          </p:cNvPr>
          <p:cNvSpPr/>
          <p:nvPr/>
        </p:nvSpPr>
        <p:spPr>
          <a:xfrm>
            <a:off x="3653307" y="169081"/>
            <a:ext cx="380129" cy="38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551C33-2C55-1444-D7F8-67BE3B1CEFF4}"/>
              </a:ext>
            </a:extLst>
          </p:cNvPr>
          <p:cNvSpPr/>
          <p:nvPr/>
        </p:nvSpPr>
        <p:spPr>
          <a:xfrm>
            <a:off x="3643919" y="938889"/>
            <a:ext cx="380129" cy="38012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98C8D61A-E14B-4D69-B9F1-CEC77CDB6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9951736"/>
              </p:ext>
            </p:extLst>
          </p:nvPr>
        </p:nvGraphicFramePr>
        <p:xfrm>
          <a:off x="3332815" y="1779252"/>
          <a:ext cx="985687" cy="76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D37D48A1-304A-E124-121B-9BD419621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478204"/>
              </p:ext>
            </p:extLst>
          </p:nvPr>
        </p:nvGraphicFramePr>
        <p:xfrm>
          <a:off x="3339604" y="4163815"/>
          <a:ext cx="985687" cy="76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22F2E855-4B4D-7FB8-72E1-D72A2D8042A1}"/>
              </a:ext>
            </a:extLst>
          </p:cNvPr>
          <p:cNvSpPr/>
          <p:nvPr/>
        </p:nvSpPr>
        <p:spPr>
          <a:xfrm>
            <a:off x="7983296" y="280263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B17F9D84-3F48-43B5-2BD0-A09281F5B03E}"/>
              </a:ext>
            </a:extLst>
          </p:cNvPr>
          <p:cNvSpPr/>
          <p:nvPr/>
        </p:nvSpPr>
        <p:spPr>
          <a:xfrm>
            <a:off x="8167826" y="354071"/>
            <a:ext cx="313700" cy="3252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B22422-EE18-EA2D-6B56-617540408450}"/>
              </a:ext>
            </a:extLst>
          </p:cNvPr>
          <p:cNvSpPr/>
          <p:nvPr/>
        </p:nvSpPr>
        <p:spPr>
          <a:xfrm>
            <a:off x="4929657" y="3013556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E67FC1AA-0F93-3008-6F30-9DB4E16298AB}"/>
              </a:ext>
            </a:extLst>
          </p:cNvPr>
          <p:cNvSpPr/>
          <p:nvPr/>
        </p:nvSpPr>
        <p:spPr>
          <a:xfrm>
            <a:off x="5114186" y="3087367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0D5369-4084-66A2-779B-7018D7601297}"/>
              </a:ext>
            </a:extLst>
          </p:cNvPr>
          <p:cNvCxnSpPr/>
          <p:nvPr/>
        </p:nvCxnSpPr>
        <p:spPr>
          <a:xfrm>
            <a:off x="8666050" y="516681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D02A7DE-2B01-EF5F-D677-917F0904801D}"/>
              </a:ext>
            </a:extLst>
          </p:cNvPr>
          <p:cNvSpPr/>
          <p:nvPr/>
        </p:nvSpPr>
        <p:spPr>
          <a:xfrm>
            <a:off x="9256390" y="290163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juice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C9F864-B645-159F-01AA-304E8FFC57C8}"/>
              </a:ext>
            </a:extLst>
          </p:cNvPr>
          <p:cNvCxnSpPr/>
          <p:nvPr/>
        </p:nvCxnSpPr>
        <p:spPr>
          <a:xfrm>
            <a:off x="9935590" y="516681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CC4B5D3-E0E2-F985-D756-72B03FCE2A08}"/>
              </a:ext>
            </a:extLst>
          </p:cNvPr>
          <p:cNvSpPr/>
          <p:nvPr/>
        </p:nvSpPr>
        <p:spPr>
          <a:xfrm>
            <a:off x="10563090" y="280263"/>
            <a:ext cx="1007575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swallow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251008-B5D9-B734-360B-2973068A8DEF}"/>
              </a:ext>
            </a:extLst>
          </p:cNvPr>
          <p:cNvCxnSpPr/>
          <p:nvPr/>
        </p:nvCxnSpPr>
        <p:spPr>
          <a:xfrm>
            <a:off x="5618434" y="3240751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D3A42BC-494A-D8E1-69E8-39609B9C9BE6}"/>
              </a:ext>
            </a:extLst>
          </p:cNvPr>
          <p:cNvSpPr/>
          <p:nvPr/>
        </p:nvSpPr>
        <p:spPr>
          <a:xfrm>
            <a:off x="6190481" y="2405998"/>
            <a:ext cx="1103522" cy="16965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EF933F-3623-CFFD-89C1-257602858822}"/>
              </a:ext>
            </a:extLst>
          </p:cNvPr>
          <p:cNvCxnSpPr/>
          <p:nvPr/>
        </p:nvCxnSpPr>
        <p:spPr>
          <a:xfrm>
            <a:off x="7311200" y="3240751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4C1F94E-EB14-DD37-783F-58CAF07C3A43}"/>
              </a:ext>
            </a:extLst>
          </p:cNvPr>
          <p:cNvSpPr/>
          <p:nvPr/>
        </p:nvSpPr>
        <p:spPr>
          <a:xfrm>
            <a:off x="7950681" y="3012099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85" name="Plus Sign 84">
            <a:extLst>
              <a:ext uri="{FF2B5EF4-FFF2-40B4-BE49-F238E27FC236}">
                <a16:creationId xmlns:a16="http://schemas.microsoft.com/office/drawing/2014/main" id="{CDDEC2FF-B816-3114-98BB-BEE306522D63}"/>
              </a:ext>
            </a:extLst>
          </p:cNvPr>
          <p:cNvSpPr/>
          <p:nvPr/>
        </p:nvSpPr>
        <p:spPr>
          <a:xfrm>
            <a:off x="8135211" y="3085905"/>
            <a:ext cx="313700" cy="3252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7ABF6B9-A4AE-D69B-DC75-454D5D6DB253}"/>
              </a:ext>
            </a:extLst>
          </p:cNvPr>
          <p:cNvCxnSpPr/>
          <p:nvPr/>
        </p:nvCxnSpPr>
        <p:spPr>
          <a:xfrm>
            <a:off x="8633436" y="3248515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BD42C62-C066-3395-F148-5EAD757DE074}"/>
              </a:ext>
            </a:extLst>
          </p:cNvPr>
          <p:cNvSpPr/>
          <p:nvPr/>
        </p:nvSpPr>
        <p:spPr>
          <a:xfrm>
            <a:off x="9260933" y="3012099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juice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0703F8A-1B1D-6555-CA46-FE89AC84DF96}"/>
              </a:ext>
            </a:extLst>
          </p:cNvPr>
          <p:cNvCxnSpPr/>
          <p:nvPr/>
        </p:nvCxnSpPr>
        <p:spPr>
          <a:xfrm>
            <a:off x="9940133" y="3238616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B3DE2D2-4A10-C8B4-D145-9F49357AC355}"/>
              </a:ext>
            </a:extLst>
          </p:cNvPr>
          <p:cNvSpPr/>
          <p:nvPr/>
        </p:nvSpPr>
        <p:spPr>
          <a:xfrm>
            <a:off x="10567636" y="3002199"/>
            <a:ext cx="1007575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swallow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D4BCEA-ABFD-47BA-C9E5-02D5D45886C6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>
            <a:off x="4328368" y="359145"/>
            <a:ext cx="3654928" cy="14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8248A0F-7E57-2FEB-812F-2AE39748294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 flipV="1">
            <a:off x="4328366" y="507464"/>
            <a:ext cx="3654931" cy="62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2A8B14-5FDD-5A7A-4801-9404A026AAA6}"/>
              </a:ext>
            </a:extLst>
          </p:cNvPr>
          <p:cNvCxnSpPr/>
          <p:nvPr/>
        </p:nvCxnSpPr>
        <p:spPr>
          <a:xfrm>
            <a:off x="4325286" y="2170479"/>
            <a:ext cx="395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48AD85-5FB3-C305-B9DE-F038565DAE6A}"/>
              </a:ext>
            </a:extLst>
          </p:cNvPr>
          <p:cNvCxnSpPr>
            <a:cxnSpLocks/>
          </p:cNvCxnSpPr>
          <p:nvPr/>
        </p:nvCxnSpPr>
        <p:spPr>
          <a:xfrm flipH="1">
            <a:off x="8282839" y="2161257"/>
            <a:ext cx="2913" cy="84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66CCF6-C098-396A-099A-98155FBE167F}"/>
              </a:ext>
            </a:extLst>
          </p:cNvPr>
          <p:cNvCxnSpPr/>
          <p:nvPr/>
        </p:nvCxnSpPr>
        <p:spPr>
          <a:xfrm flipH="1">
            <a:off x="5268127" y="2173379"/>
            <a:ext cx="2913" cy="84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B2920E7-3757-5A18-13FC-F801129F475F}"/>
              </a:ext>
            </a:extLst>
          </p:cNvPr>
          <p:cNvGrpSpPr/>
          <p:nvPr/>
        </p:nvGrpSpPr>
        <p:grpSpPr>
          <a:xfrm>
            <a:off x="-2837" y="6733660"/>
            <a:ext cx="12109640" cy="654698"/>
            <a:chOff x="178365" y="7129637"/>
            <a:chExt cx="11875848" cy="629949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2BB1ABC-C91D-030E-3355-A02002A705AD}"/>
                </a:ext>
              </a:extLst>
            </p:cNvPr>
            <p:cNvCxnSpPr/>
            <p:nvPr/>
          </p:nvCxnSpPr>
          <p:spPr>
            <a:xfrm>
              <a:off x="1671963" y="7166636"/>
              <a:ext cx="10382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0B5F40-4570-B32D-72A2-960E11A740CC}"/>
                </a:ext>
              </a:extLst>
            </p:cNvPr>
            <p:cNvSpPr txBox="1"/>
            <p:nvPr/>
          </p:nvSpPr>
          <p:spPr>
            <a:xfrm>
              <a:off x="1983306" y="7143488"/>
              <a:ext cx="585119" cy="36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>
                  <a:solidFill>
                    <a:srgbClr val="C00000"/>
                  </a:solidFill>
                </a:rPr>
                <a:t>1-4s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D81E74F-91BB-5488-C4C8-E09E1D171CAF}"/>
                </a:ext>
              </a:extLst>
            </p:cNvPr>
            <p:cNvSpPr txBox="1"/>
            <p:nvPr/>
          </p:nvSpPr>
          <p:spPr>
            <a:xfrm>
              <a:off x="3648789" y="7129637"/>
              <a:ext cx="385911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/>
                <a:t>1s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BE2ED0E-0179-B1EB-A3DD-CFE9BF6D472D}"/>
                </a:ext>
              </a:extLst>
            </p:cNvPr>
            <p:cNvSpPr txBox="1"/>
            <p:nvPr/>
          </p:nvSpPr>
          <p:spPr>
            <a:xfrm>
              <a:off x="5022170" y="7143488"/>
              <a:ext cx="574084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>
                  <a:solidFill>
                    <a:srgbClr val="C00000"/>
                  </a:solidFill>
                </a:rPr>
                <a:t>3-6s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DC1EBB4-C127-667E-C032-1674311038FF}"/>
                </a:ext>
              </a:extLst>
            </p:cNvPr>
            <p:cNvSpPr txBox="1"/>
            <p:nvPr/>
          </p:nvSpPr>
          <p:spPr>
            <a:xfrm>
              <a:off x="6565422" y="7138972"/>
              <a:ext cx="385911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/>
                <a:t>1s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DCD2218-C244-8901-1C0B-C0538956ACAF}"/>
                </a:ext>
              </a:extLst>
            </p:cNvPr>
            <p:cNvSpPr txBox="1"/>
            <p:nvPr/>
          </p:nvSpPr>
          <p:spPr>
            <a:xfrm>
              <a:off x="8000231" y="7136564"/>
              <a:ext cx="574084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>
                  <a:solidFill>
                    <a:srgbClr val="C00000"/>
                  </a:solidFill>
                </a:rPr>
                <a:t>3-6s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F1D5DD-FCDA-98B6-AD78-7000594F32A1}"/>
                </a:ext>
              </a:extLst>
            </p:cNvPr>
            <p:cNvSpPr txBox="1"/>
            <p:nvPr/>
          </p:nvSpPr>
          <p:spPr>
            <a:xfrm>
              <a:off x="9369109" y="7145104"/>
              <a:ext cx="385911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/>
                <a:t>6s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CC76FA-81F6-8472-E5E7-B9CB187543BF}"/>
                </a:ext>
              </a:extLst>
            </p:cNvPr>
            <p:cNvSpPr txBox="1"/>
            <p:nvPr/>
          </p:nvSpPr>
          <p:spPr>
            <a:xfrm>
              <a:off x="10832492" y="7143488"/>
              <a:ext cx="385911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/>
                <a:t>2s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66E03A-9BB3-9DCF-3536-4D5CFA5A332F}"/>
                </a:ext>
              </a:extLst>
            </p:cNvPr>
            <p:cNvSpPr txBox="1"/>
            <p:nvPr/>
          </p:nvSpPr>
          <p:spPr>
            <a:xfrm>
              <a:off x="178365" y="7214134"/>
              <a:ext cx="1766299" cy="2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Long fix cross sum  = 13s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D4DAF9C-0319-7F65-D2CB-E1CB594C04B6}"/>
                </a:ext>
              </a:extLst>
            </p:cNvPr>
            <p:cNvSpPr txBox="1"/>
            <p:nvPr/>
          </p:nvSpPr>
          <p:spPr>
            <a:xfrm>
              <a:off x="1978806" y="7393727"/>
              <a:ext cx="574084" cy="365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>
                  <a:solidFill>
                    <a:schemeClr val="accent6"/>
                  </a:solidFill>
                </a:rPr>
                <a:t>1-4s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577BDEE-3112-FEBB-5D2D-C387D789D0CB}"/>
                </a:ext>
              </a:extLst>
            </p:cNvPr>
            <p:cNvSpPr txBox="1"/>
            <p:nvPr/>
          </p:nvSpPr>
          <p:spPr>
            <a:xfrm>
              <a:off x="8009107" y="7386802"/>
              <a:ext cx="574084" cy="365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71" dirty="0">
                  <a:solidFill>
                    <a:schemeClr val="accent6"/>
                  </a:solidFill>
                </a:rPr>
                <a:t>3-6s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9B9351B-340A-55FC-0891-74E89D8E8BE8}"/>
                </a:ext>
              </a:extLst>
            </p:cNvPr>
            <p:cNvSpPr txBox="1"/>
            <p:nvPr/>
          </p:nvSpPr>
          <p:spPr>
            <a:xfrm>
              <a:off x="181147" y="7464375"/>
              <a:ext cx="1619789" cy="26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Short fix cross sum = 7s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175EAA4-D046-1A34-BCF6-97C43749A000}"/>
              </a:ext>
            </a:extLst>
          </p:cNvPr>
          <p:cNvSpPr/>
          <p:nvPr/>
        </p:nvSpPr>
        <p:spPr>
          <a:xfrm>
            <a:off x="4929657" y="5405268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80963512-C627-FA2C-988E-0557052B2E8E}"/>
              </a:ext>
            </a:extLst>
          </p:cNvPr>
          <p:cNvSpPr/>
          <p:nvPr/>
        </p:nvSpPr>
        <p:spPr>
          <a:xfrm>
            <a:off x="5114186" y="5479080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698E7-0233-8DF8-9487-B813C58DC3A6}"/>
              </a:ext>
            </a:extLst>
          </p:cNvPr>
          <p:cNvCxnSpPr/>
          <p:nvPr/>
        </p:nvCxnSpPr>
        <p:spPr>
          <a:xfrm>
            <a:off x="5618434" y="5632465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FC9409-7EC3-38F6-9A9E-C6EFFC7AE950}"/>
              </a:ext>
            </a:extLst>
          </p:cNvPr>
          <p:cNvCxnSpPr/>
          <p:nvPr/>
        </p:nvCxnSpPr>
        <p:spPr>
          <a:xfrm>
            <a:off x="7311200" y="5632465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509F5A-0970-A0FF-9DF3-09E393456E98}"/>
              </a:ext>
            </a:extLst>
          </p:cNvPr>
          <p:cNvSpPr/>
          <p:nvPr/>
        </p:nvSpPr>
        <p:spPr>
          <a:xfrm>
            <a:off x="7950681" y="5403811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D3E33774-7BE5-F6A9-4B93-8E008DE2B57A}"/>
              </a:ext>
            </a:extLst>
          </p:cNvPr>
          <p:cNvSpPr/>
          <p:nvPr/>
        </p:nvSpPr>
        <p:spPr>
          <a:xfrm>
            <a:off x="8135211" y="5477619"/>
            <a:ext cx="313700" cy="32523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4D40E2-B73F-FEDD-88CB-2A70D401D0B6}"/>
              </a:ext>
            </a:extLst>
          </p:cNvPr>
          <p:cNvCxnSpPr/>
          <p:nvPr/>
        </p:nvCxnSpPr>
        <p:spPr>
          <a:xfrm>
            <a:off x="8633436" y="5640228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50C31-5C8D-30E6-074C-0CABC55845B7}"/>
              </a:ext>
            </a:extLst>
          </p:cNvPr>
          <p:cNvSpPr/>
          <p:nvPr/>
        </p:nvSpPr>
        <p:spPr>
          <a:xfrm>
            <a:off x="9260933" y="5403811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juice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4A9362-222A-EBB0-A62C-C0E9FFFC7D8F}"/>
              </a:ext>
            </a:extLst>
          </p:cNvPr>
          <p:cNvCxnSpPr/>
          <p:nvPr/>
        </p:nvCxnSpPr>
        <p:spPr>
          <a:xfrm>
            <a:off x="9940133" y="5630329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C2B624B-B03F-B11A-7CAF-C5524425182D}"/>
              </a:ext>
            </a:extLst>
          </p:cNvPr>
          <p:cNvSpPr/>
          <p:nvPr/>
        </p:nvSpPr>
        <p:spPr>
          <a:xfrm>
            <a:off x="10567636" y="5393911"/>
            <a:ext cx="1007575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>
                <a:solidFill>
                  <a:schemeClr val="tx1"/>
                </a:solidFill>
              </a:rPr>
              <a:t>swallow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46C1C3-F308-E8CD-B8FF-E826080A7197}"/>
              </a:ext>
            </a:extLst>
          </p:cNvPr>
          <p:cNvCxnSpPr/>
          <p:nvPr/>
        </p:nvCxnSpPr>
        <p:spPr>
          <a:xfrm>
            <a:off x="4325286" y="4562192"/>
            <a:ext cx="395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3F22D8-E65F-0E3F-6974-EA5D86EAC84E}"/>
              </a:ext>
            </a:extLst>
          </p:cNvPr>
          <p:cNvCxnSpPr>
            <a:cxnSpLocks/>
          </p:cNvCxnSpPr>
          <p:nvPr/>
        </p:nvCxnSpPr>
        <p:spPr>
          <a:xfrm flipH="1">
            <a:off x="8282839" y="4552969"/>
            <a:ext cx="2913" cy="84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E19C58-E6E4-1490-9907-B74D636F53B0}"/>
              </a:ext>
            </a:extLst>
          </p:cNvPr>
          <p:cNvCxnSpPr/>
          <p:nvPr/>
        </p:nvCxnSpPr>
        <p:spPr>
          <a:xfrm flipH="1">
            <a:off x="5268127" y="4565091"/>
            <a:ext cx="2913" cy="84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9DEB80-97D8-FC33-57E9-2E3021B1E198}"/>
              </a:ext>
            </a:extLst>
          </p:cNvPr>
          <p:cNvSpPr/>
          <p:nvPr/>
        </p:nvSpPr>
        <p:spPr>
          <a:xfrm>
            <a:off x="6190481" y="4797713"/>
            <a:ext cx="1103522" cy="1680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DF8EEA-87DC-58B0-D23F-D02031E54B41}"/>
              </a:ext>
            </a:extLst>
          </p:cNvPr>
          <p:cNvSpPr txBox="1"/>
          <p:nvPr/>
        </p:nvSpPr>
        <p:spPr>
          <a:xfrm>
            <a:off x="4023778" y="-5654"/>
            <a:ext cx="373820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b="1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731528-F89F-31FD-B54D-5F0C783DD709}"/>
              </a:ext>
            </a:extLst>
          </p:cNvPr>
          <p:cNvSpPr txBox="1"/>
          <p:nvPr/>
        </p:nvSpPr>
        <p:spPr>
          <a:xfrm>
            <a:off x="4012508" y="758153"/>
            <a:ext cx="373820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b="1" dirty="0"/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8BD752-B65F-9F0C-4F22-47B6CA467A16}"/>
              </a:ext>
            </a:extLst>
          </p:cNvPr>
          <p:cNvSpPr txBox="1"/>
          <p:nvPr/>
        </p:nvSpPr>
        <p:spPr>
          <a:xfrm>
            <a:off x="8251594" y="2082896"/>
            <a:ext cx="373820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b="1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5CA0A2-C14F-56C3-5867-AEDE8A84ADB0}"/>
              </a:ext>
            </a:extLst>
          </p:cNvPr>
          <p:cNvSpPr txBox="1"/>
          <p:nvPr/>
        </p:nvSpPr>
        <p:spPr>
          <a:xfrm>
            <a:off x="8251898" y="4465490"/>
            <a:ext cx="373820" cy="31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5" b="1" dirty="0"/>
              <a:t>40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60B937-44DB-0F15-C2F4-D8D58A1AB85C}"/>
              </a:ext>
            </a:extLst>
          </p:cNvPr>
          <p:cNvGrpSpPr/>
          <p:nvPr/>
        </p:nvGrpSpPr>
        <p:grpSpPr>
          <a:xfrm>
            <a:off x="6232512" y="2414332"/>
            <a:ext cx="1052540" cy="799035"/>
            <a:chOff x="6227352" y="3460076"/>
            <a:chExt cx="1012752" cy="768829"/>
          </a:xfrm>
        </p:grpSpPr>
        <p:graphicFrame>
          <p:nvGraphicFramePr>
            <p:cNvPr id="68" name="Chart 67">
              <a:extLst>
                <a:ext uri="{FF2B5EF4-FFF2-40B4-BE49-F238E27FC236}">
                  <a16:creationId xmlns:a16="http://schemas.microsoft.com/office/drawing/2014/main" id="{B8AB0621-DCED-1CFE-A9A4-0226289EBDB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43589371"/>
                </p:ext>
              </p:extLst>
            </p:nvPr>
          </p:nvGraphicFramePr>
          <p:xfrm>
            <a:off x="6227352" y="3494232"/>
            <a:ext cx="948426" cy="734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94521B-DDA6-7D7E-AD7C-D8B79A69AB26}"/>
                </a:ext>
              </a:extLst>
            </p:cNvPr>
            <p:cNvSpPr txBox="1"/>
            <p:nvPr/>
          </p:nvSpPr>
          <p:spPr>
            <a:xfrm>
              <a:off x="6880415" y="3460076"/>
              <a:ext cx="359689" cy="304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55" b="1" dirty="0"/>
                <a:t>20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2EE80D-39C4-59CD-D395-3EEDFE5D4942}"/>
              </a:ext>
            </a:extLst>
          </p:cNvPr>
          <p:cNvGrpSpPr/>
          <p:nvPr/>
        </p:nvGrpSpPr>
        <p:grpSpPr>
          <a:xfrm>
            <a:off x="6232108" y="5643582"/>
            <a:ext cx="1052939" cy="803843"/>
            <a:chOff x="6226968" y="6297070"/>
            <a:chExt cx="1013137" cy="773456"/>
          </a:xfrm>
        </p:grpSpPr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ECFE67DA-7EC8-CEB1-5F9F-7114C6EAFE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0573600"/>
                </p:ext>
              </p:extLst>
            </p:nvPr>
          </p:nvGraphicFramePr>
          <p:xfrm>
            <a:off x="6226968" y="6335853"/>
            <a:ext cx="948426" cy="734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64E886-88E3-961C-7E27-F298B6EFA232}"/>
                </a:ext>
              </a:extLst>
            </p:cNvPr>
            <p:cNvSpPr txBox="1"/>
            <p:nvPr/>
          </p:nvSpPr>
          <p:spPr>
            <a:xfrm>
              <a:off x="6880416" y="6297070"/>
              <a:ext cx="359689" cy="304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55" b="1" dirty="0"/>
                <a:t>20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44397F-887C-566B-2B7B-1BBFDE316429}"/>
              </a:ext>
            </a:extLst>
          </p:cNvPr>
          <p:cNvGrpSpPr/>
          <p:nvPr/>
        </p:nvGrpSpPr>
        <p:grpSpPr>
          <a:xfrm>
            <a:off x="6232516" y="3251813"/>
            <a:ext cx="1044382" cy="803012"/>
            <a:chOff x="6227352" y="4265904"/>
            <a:chExt cx="1004901" cy="772656"/>
          </a:xfrm>
        </p:grpSpPr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25E1917A-C013-6885-0934-D086FFE264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38531558"/>
                </p:ext>
              </p:extLst>
            </p:nvPr>
          </p:nvGraphicFramePr>
          <p:xfrm>
            <a:off x="6227352" y="4303887"/>
            <a:ext cx="948426" cy="734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330B78-9FE8-ADF9-D791-8224D2AA102C}"/>
                </a:ext>
              </a:extLst>
            </p:cNvPr>
            <p:cNvSpPr txBox="1"/>
            <p:nvPr/>
          </p:nvSpPr>
          <p:spPr>
            <a:xfrm>
              <a:off x="6872564" y="4265904"/>
              <a:ext cx="359689" cy="304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55" b="1" dirty="0"/>
                <a:t>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0EA5B6D-E347-EC2B-8381-2F3E9A753CE5}"/>
              </a:ext>
            </a:extLst>
          </p:cNvPr>
          <p:cNvGrpSpPr/>
          <p:nvPr/>
        </p:nvGrpSpPr>
        <p:grpSpPr>
          <a:xfrm>
            <a:off x="6232117" y="4834919"/>
            <a:ext cx="1081762" cy="780264"/>
            <a:chOff x="6226968" y="5518977"/>
            <a:chExt cx="1040869" cy="750768"/>
          </a:xfrm>
        </p:grpSpPr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8AEC085D-6606-8E2D-8CD4-DF2318D7B8C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78735313"/>
                </p:ext>
              </p:extLst>
            </p:nvPr>
          </p:nvGraphicFramePr>
          <p:xfrm>
            <a:off x="6226968" y="5535072"/>
            <a:ext cx="948426" cy="734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C8AF7C-347D-510C-C77C-2C3690877DFD}"/>
                </a:ext>
              </a:extLst>
            </p:cNvPr>
            <p:cNvSpPr txBox="1"/>
            <p:nvPr/>
          </p:nvSpPr>
          <p:spPr>
            <a:xfrm>
              <a:off x="6872563" y="5518977"/>
              <a:ext cx="395274" cy="304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55" b="1" dirty="0"/>
                <a:t>20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EC5FC2-4473-1B1E-7D92-4D56CF44CF07}"/>
              </a:ext>
            </a:extLst>
          </p:cNvPr>
          <p:cNvSpPr txBox="1"/>
          <p:nvPr/>
        </p:nvSpPr>
        <p:spPr>
          <a:xfrm>
            <a:off x="1660728" y="738712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Stage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8A759-AA21-9CC0-A6BA-0EA18240D8C5}"/>
              </a:ext>
            </a:extLst>
          </p:cNvPr>
          <p:cNvSpPr txBox="1"/>
          <p:nvPr/>
        </p:nvSpPr>
        <p:spPr>
          <a:xfrm>
            <a:off x="4978541" y="738802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Stage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3C2D6-1E6E-AAE6-AC22-6E31ADC9CDA7}"/>
              </a:ext>
            </a:extLst>
          </p:cNvPr>
          <p:cNvSpPr txBox="1"/>
          <p:nvPr/>
        </p:nvSpPr>
        <p:spPr>
          <a:xfrm>
            <a:off x="7849034" y="738057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Stage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7701D5-8AA3-7E2B-5F49-7AB5B44F72E6}"/>
              </a:ext>
            </a:extLst>
          </p:cNvPr>
          <p:cNvSpPr txBox="1"/>
          <p:nvPr/>
        </p:nvSpPr>
        <p:spPr>
          <a:xfrm>
            <a:off x="9163964" y="7380574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Stage 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1EA5E6-6DB4-6370-1DA3-2DDB54710D5E}"/>
              </a:ext>
            </a:extLst>
          </p:cNvPr>
          <p:cNvSpPr txBox="1"/>
          <p:nvPr/>
        </p:nvSpPr>
        <p:spPr>
          <a:xfrm>
            <a:off x="10698727" y="738712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Stage 5</a:t>
            </a:r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8BC7CB3D-3808-ADE7-1630-DC5D569E2F82}"/>
              </a:ext>
            </a:extLst>
          </p:cNvPr>
          <p:cNvSpPr/>
          <p:nvPr/>
        </p:nvSpPr>
        <p:spPr>
          <a:xfrm rot="16200000">
            <a:off x="5398236" y="5229574"/>
            <a:ext cx="81629" cy="4361899"/>
          </a:xfrm>
          <a:prstGeom prst="leftBracke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47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</dc:creator>
  <cp:lastModifiedBy>Brenden</cp:lastModifiedBy>
  <cp:revision>1</cp:revision>
  <dcterms:created xsi:type="dcterms:W3CDTF">2022-08-02T22:52:31Z</dcterms:created>
  <dcterms:modified xsi:type="dcterms:W3CDTF">2022-10-10T18:51:36Z</dcterms:modified>
</cp:coreProperties>
</file>