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6386D-3EC4-492A-9F52-46013102E7B3}" v="12" dt="2021-11-22T21:56:2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3096386D-3EC4-492A-9F52-46013102E7B3}"/>
    <pc:docChg chg="undo custSel modSld">
      <pc:chgData name="Eum, Brenden" userId="44ab4693-4e2c-41e8-b41c-b7f3140c20bd" providerId="ADAL" clId="{3096386D-3EC4-492A-9F52-46013102E7B3}" dt="2021-11-22T21:56:51.377" v="59" actId="20577"/>
      <pc:docMkLst>
        <pc:docMk/>
      </pc:docMkLst>
      <pc:sldChg chg="addSp delSp modSp mod">
        <pc:chgData name="Eum, Brenden" userId="44ab4693-4e2c-41e8-b41c-b7f3140c20bd" providerId="ADAL" clId="{3096386D-3EC4-492A-9F52-46013102E7B3}" dt="2021-11-22T21:56:51.377" v="59" actId="20577"/>
        <pc:sldMkLst>
          <pc:docMk/>
          <pc:sldMk cId="2640283085" sldId="257"/>
        </pc:sldMkLst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2" creationId="{EDB1D4FA-ECE6-4842-8D12-EAF5F0B71F49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3" creationId="{D53AB0EF-D657-49BF-8740-8F821EF5DAB8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4" creationId="{0D63D643-BE5A-4F01-8634-22526B7BB2AF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5" creationId="{96B3E2DD-B306-4F36-902F-8E57A3505344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6" creationId="{33155547-2FB5-4402-9F92-4F6923838E60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8" creationId="{49CA98DF-4F9A-4E23-B444-8D6DFD707FF1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10" creationId="{71704FCB-A8A5-43BF-97F3-9C08F5EE9C84}"/>
          </ac:spMkLst>
        </pc:spChg>
        <pc:spChg chg="mod">
          <ac:chgData name="Eum, Brenden" userId="44ab4693-4e2c-41e8-b41c-b7f3140c20bd" providerId="ADAL" clId="{3096386D-3EC4-492A-9F52-46013102E7B3}" dt="2021-11-22T21:55:39.471" v="21" actId="1076"/>
          <ac:spMkLst>
            <pc:docMk/>
            <pc:sldMk cId="2640283085" sldId="257"/>
            <ac:spMk id="11" creationId="{F261971C-4490-4144-91B9-7466F30BD89F}"/>
          </ac:spMkLst>
        </pc:spChg>
        <pc:spChg chg="add del">
          <ac:chgData name="Eum, Brenden" userId="44ab4693-4e2c-41e8-b41c-b7f3140c20bd" providerId="ADAL" clId="{3096386D-3EC4-492A-9F52-46013102E7B3}" dt="2021-11-22T21:53:57.047" v="1" actId="478"/>
          <ac:spMkLst>
            <pc:docMk/>
            <pc:sldMk cId="2640283085" sldId="257"/>
            <ac:spMk id="16" creationId="{9B6DAFCE-F510-4C5D-8D86-78AD73E334FF}"/>
          </ac:spMkLst>
        </pc:spChg>
        <pc:spChg chg="add mod">
          <ac:chgData name="Eum, Brenden" userId="44ab4693-4e2c-41e8-b41c-b7f3140c20bd" providerId="ADAL" clId="{3096386D-3EC4-492A-9F52-46013102E7B3}" dt="2021-11-22T21:55:50.828" v="22" actId="164"/>
          <ac:spMkLst>
            <pc:docMk/>
            <pc:sldMk cId="2640283085" sldId="257"/>
            <ac:spMk id="17" creationId="{AF784B5F-F4D3-47DA-8143-84A4FE68BA4C}"/>
          </ac:spMkLst>
        </pc:spChg>
        <pc:spChg chg="add mod">
          <ac:chgData name="Eum, Brenden" userId="44ab4693-4e2c-41e8-b41c-b7f3140c20bd" providerId="ADAL" clId="{3096386D-3EC4-492A-9F52-46013102E7B3}" dt="2021-11-22T21:55:50.828" v="22" actId="164"/>
          <ac:spMkLst>
            <pc:docMk/>
            <pc:sldMk cId="2640283085" sldId="257"/>
            <ac:spMk id="18" creationId="{AA3C990C-5105-4260-997F-A750FCBC77C2}"/>
          </ac:spMkLst>
        </pc:spChg>
        <pc:spChg chg="add mod">
          <ac:chgData name="Eum, Brenden" userId="44ab4693-4e2c-41e8-b41c-b7f3140c20bd" providerId="ADAL" clId="{3096386D-3EC4-492A-9F52-46013102E7B3}" dt="2021-11-22T21:55:50.828" v="22" actId="164"/>
          <ac:spMkLst>
            <pc:docMk/>
            <pc:sldMk cId="2640283085" sldId="257"/>
            <ac:spMk id="21" creationId="{79611D75-AAAE-45CA-B006-124D72DF6D1F}"/>
          </ac:spMkLst>
        </pc:spChg>
        <pc:spChg chg="add mod">
          <ac:chgData name="Eum, Brenden" userId="44ab4693-4e2c-41e8-b41c-b7f3140c20bd" providerId="ADAL" clId="{3096386D-3EC4-492A-9F52-46013102E7B3}" dt="2021-11-22T21:55:50.828" v="22" actId="164"/>
          <ac:spMkLst>
            <pc:docMk/>
            <pc:sldMk cId="2640283085" sldId="257"/>
            <ac:spMk id="22" creationId="{65130BF1-A8E5-4091-A8DC-4C17DBE65F2A}"/>
          </ac:spMkLst>
        </pc:spChg>
        <pc:spChg chg="add mod">
          <ac:chgData name="Eum, Brenden" userId="44ab4693-4e2c-41e8-b41c-b7f3140c20bd" providerId="ADAL" clId="{3096386D-3EC4-492A-9F52-46013102E7B3}" dt="2021-11-22T21:55:50.828" v="22" actId="164"/>
          <ac:spMkLst>
            <pc:docMk/>
            <pc:sldMk cId="2640283085" sldId="257"/>
            <ac:spMk id="23" creationId="{ADB78B24-FCCA-41FC-B45C-176F3FB93435}"/>
          </ac:spMkLst>
        </pc:spChg>
        <pc:spChg chg="add mod">
          <ac:chgData name="Eum, Brenden" userId="44ab4693-4e2c-41e8-b41c-b7f3140c20bd" providerId="ADAL" clId="{3096386D-3EC4-492A-9F52-46013102E7B3}" dt="2021-11-22T21:55:50.828" v="22" actId="164"/>
          <ac:spMkLst>
            <pc:docMk/>
            <pc:sldMk cId="2640283085" sldId="257"/>
            <ac:spMk id="24" creationId="{43089A4D-B4ED-40AA-9821-7AB94208644F}"/>
          </ac:spMkLst>
        </pc:spChg>
        <pc:spChg chg="add mod">
          <ac:chgData name="Eum, Brenden" userId="44ab4693-4e2c-41e8-b41c-b7f3140c20bd" providerId="ADAL" clId="{3096386D-3EC4-492A-9F52-46013102E7B3}" dt="2021-11-22T21:56:32.357" v="39" actId="20577"/>
          <ac:spMkLst>
            <pc:docMk/>
            <pc:sldMk cId="2640283085" sldId="257"/>
            <ac:spMk id="26" creationId="{7F44AB88-95F6-4132-B578-EB8A95920F66}"/>
          </ac:spMkLst>
        </pc:spChg>
        <pc:spChg chg="add mod">
          <ac:chgData name="Eum, Brenden" userId="44ab4693-4e2c-41e8-b41c-b7f3140c20bd" providerId="ADAL" clId="{3096386D-3EC4-492A-9F52-46013102E7B3}" dt="2021-11-22T21:56:36.707" v="44" actId="20577"/>
          <ac:spMkLst>
            <pc:docMk/>
            <pc:sldMk cId="2640283085" sldId="257"/>
            <ac:spMk id="27" creationId="{21BBFEB9-FFBE-4BBA-A8F3-74FC81AAAC22}"/>
          </ac:spMkLst>
        </pc:spChg>
        <pc:spChg chg="add mod">
          <ac:chgData name="Eum, Brenden" userId="44ab4693-4e2c-41e8-b41c-b7f3140c20bd" providerId="ADAL" clId="{3096386D-3EC4-492A-9F52-46013102E7B3}" dt="2021-11-22T21:56:42.701" v="51" actId="20577"/>
          <ac:spMkLst>
            <pc:docMk/>
            <pc:sldMk cId="2640283085" sldId="257"/>
            <ac:spMk id="28" creationId="{0AA8E3DC-0BB0-453F-8473-23661340FDCF}"/>
          </ac:spMkLst>
        </pc:spChg>
        <pc:spChg chg="add mod">
          <ac:chgData name="Eum, Brenden" userId="44ab4693-4e2c-41e8-b41c-b7f3140c20bd" providerId="ADAL" clId="{3096386D-3EC4-492A-9F52-46013102E7B3}" dt="2021-11-22T21:56:47.144" v="54" actId="20577"/>
          <ac:spMkLst>
            <pc:docMk/>
            <pc:sldMk cId="2640283085" sldId="257"/>
            <ac:spMk id="29" creationId="{AB2F7EEE-4080-4F32-82C1-38F9A5B416F1}"/>
          </ac:spMkLst>
        </pc:spChg>
        <pc:spChg chg="add mod">
          <ac:chgData name="Eum, Brenden" userId="44ab4693-4e2c-41e8-b41c-b7f3140c20bd" providerId="ADAL" clId="{3096386D-3EC4-492A-9F52-46013102E7B3}" dt="2021-11-22T21:56:51.377" v="59" actId="20577"/>
          <ac:spMkLst>
            <pc:docMk/>
            <pc:sldMk cId="2640283085" sldId="257"/>
            <ac:spMk id="30" creationId="{8C868957-A751-4307-B9F3-3BB9B26B02EA}"/>
          </ac:spMkLst>
        </pc:spChg>
        <pc:grpChg chg="mod">
          <ac:chgData name="Eum, Brenden" userId="44ab4693-4e2c-41e8-b41c-b7f3140c20bd" providerId="ADAL" clId="{3096386D-3EC4-492A-9F52-46013102E7B3}" dt="2021-11-22T21:55:39.471" v="21" actId="1076"/>
          <ac:grpSpMkLst>
            <pc:docMk/>
            <pc:sldMk cId="2640283085" sldId="257"/>
            <ac:grpSpMk id="7" creationId="{4FEE5D17-C041-4C87-9628-88BEB87485FC}"/>
          </ac:grpSpMkLst>
        </pc:grpChg>
        <pc:grpChg chg="add mod">
          <ac:chgData name="Eum, Brenden" userId="44ab4693-4e2c-41e8-b41c-b7f3140c20bd" providerId="ADAL" clId="{3096386D-3EC4-492A-9F52-46013102E7B3}" dt="2021-11-22T21:55:50.828" v="22" actId="164"/>
          <ac:grpSpMkLst>
            <pc:docMk/>
            <pc:sldMk cId="2640283085" sldId="257"/>
            <ac:grpSpMk id="19" creationId="{D7680446-19FA-4F5A-890A-7FD0D391FE63}"/>
          </ac:grpSpMkLst>
        </pc:grpChg>
        <pc:picChg chg="mod">
          <ac:chgData name="Eum, Brenden" userId="44ab4693-4e2c-41e8-b41c-b7f3140c20bd" providerId="ADAL" clId="{3096386D-3EC4-492A-9F52-46013102E7B3}" dt="2021-11-22T21:55:39.471" v="21" actId="1076"/>
          <ac:picMkLst>
            <pc:docMk/>
            <pc:sldMk cId="2640283085" sldId="257"/>
            <ac:picMk id="15" creationId="{2778385B-6A72-40A5-AD32-F4538594A784}"/>
          </ac:picMkLst>
        </pc:picChg>
        <pc:picChg chg="mod">
          <ac:chgData name="Eum, Brenden" userId="44ab4693-4e2c-41e8-b41c-b7f3140c20bd" providerId="ADAL" clId="{3096386D-3EC4-492A-9F52-46013102E7B3}" dt="2021-11-22T21:55:39.471" v="21" actId="1076"/>
          <ac:picMkLst>
            <pc:docMk/>
            <pc:sldMk cId="2640283085" sldId="257"/>
            <ac:picMk id="1028" creationId="{121ACE41-90F9-4493-84B1-A132B5F6FB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357"/>
            <a:ext cx="91440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0883"/>
            <a:ext cx="91440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8221"/>
            <a:ext cx="2628900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8221"/>
            <a:ext cx="7734300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40887"/>
            <a:ext cx="1051560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88768"/>
            <a:ext cx="1051560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4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91104"/>
            <a:ext cx="518160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91104"/>
            <a:ext cx="518160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8221"/>
            <a:ext cx="1051560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28504"/>
            <a:ext cx="5157787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85532"/>
            <a:ext cx="5157787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28504"/>
            <a:ext cx="5183188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85532"/>
            <a:ext cx="5183188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0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8120"/>
            <a:ext cx="3932237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27884"/>
            <a:ext cx="6172200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91540"/>
            <a:ext cx="3932237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8120"/>
            <a:ext cx="3932237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27884"/>
            <a:ext cx="6172200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91540"/>
            <a:ext cx="3932237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8221"/>
            <a:ext cx="1051560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91104"/>
            <a:ext cx="1051560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754418"/>
            <a:ext cx="27432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A735-C7D3-41B6-96EA-F6E920271F9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754418"/>
            <a:ext cx="41148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754418"/>
            <a:ext cx="27432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0E75-DE2A-4A70-9455-E1B96C27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EE5D17-C041-4C87-9628-88BEB87485FC}"/>
              </a:ext>
            </a:extLst>
          </p:cNvPr>
          <p:cNvGrpSpPr/>
          <p:nvPr/>
        </p:nvGrpSpPr>
        <p:grpSpPr>
          <a:xfrm>
            <a:off x="544498" y="100282"/>
            <a:ext cx="11103004" cy="1828800"/>
            <a:chOff x="71021" y="1793289"/>
            <a:chExt cx="11103004" cy="182880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B1D4FA-ECE6-4842-8D12-EAF5F0B71F49}"/>
                </a:ext>
              </a:extLst>
            </p:cNvPr>
            <p:cNvSpPr/>
            <p:nvPr/>
          </p:nvSpPr>
          <p:spPr>
            <a:xfrm>
              <a:off x="71021" y="1793289"/>
              <a:ext cx="1828800" cy="1828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3AB0EF-D657-49BF-8740-8F821EF5DAB8}"/>
                </a:ext>
              </a:extLst>
            </p:cNvPr>
            <p:cNvSpPr/>
            <p:nvPr/>
          </p:nvSpPr>
          <p:spPr>
            <a:xfrm>
              <a:off x="2389572" y="1793289"/>
              <a:ext cx="1828800" cy="1828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3D643-BE5A-4F01-8634-22526B7BB2AF}"/>
                </a:ext>
              </a:extLst>
            </p:cNvPr>
            <p:cNvSpPr/>
            <p:nvPr/>
          </p:nvSpPr>
          <p:spPr>
            <a:xfrm>
              <a:off x="4708123" y="1793289"/>
              <a:ext cx="1828800" cy="1828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3E2DD-B306-4F36-902F-8E57A3505344}"/>
                </a:ext>
              </a:extLst>
            </p:cNvPr>
            <p:cNvSpPr/>
            <p:nvPr/>
          </p:nvSpPr>
          <p:spPr>
            <a:xfrm>
              <a:off x="7026674" y="1793289"/>
              <a:ext cx="1828800" cy="1828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55547-2FB5-4402-9F92-4F6923838E60}"/>
                </a:ext>
              </a:extLst>
            </p:cNvPr>
            <p:cNvSpPr/>
            <p:nvPr/>
          </p:nvSpPr>
          <p:spPr>
            <a:xfrm>
              <a:off x="9345225" y="1793289"/>
              <a:ext cx="1828800" cy="1828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lus Sign 7">
            <a:extLst>
              <a:ext uri="{FF2B5EF4-FFF2-40B4-BE49-F238E27FC236}">
                <a16:creationId xmlns:a16="http://schemas.microsoft.com/office/drawing/2014/main" id="{49CA98DF-4F9A-4E23-B444-8D6DFD707FF1}"/>
              </a:ext>
            </a:extLst>
          </p:cNvPr>
          <p:cNvSpPr/>
          <p:nvPr/>
        </p:nvSpPr>
        <p:spPr>
          <a:xfrm>
            <a:off x="3548849" y="786082"/>
            <a:ext cx="457200" cy="457200"/>
          </a:xfrm>
          <a:prstGeom prst="mathPlus">
            <a:avLst>
              <a:gd name="adj1" fmla="val 118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71704FCB-A8A5-43BF-97F3-9C08F5EE9C84}"/>
              </a:ext>
            </a:extLst>
          </p:cNvPr>
          <p:cNvSpPr/>
          <p:nvPr/>
        </p:nvSpPr>
        <p:spPr>
          <a:xfrm>
            <a:off x="10504502" y="786082"/>
            <a:ext cx="457200" cy="457200"/>
          </a:xfrm>
          <a:prstGeom prst="mathPlus">
            <a:avLst>
              <a:gd name="adj1" fmla="val 118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1971C-4490-4144-91B9-7466F30BD89F}"/>
              </a:ext>
            </a:extLst>
          </p:cNvPr>
          <p:cNvSpPr txBox="1"/>
          <p:nvPr/>
        </p:nvSpPr>
        <p:spPr>
          <a:xfrm>
            <a:off x="7500151" y="753072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Swallow</a:t>
            </a:r>
          </a:p>
        </p:txBody>
      </p:sp>
      <p:pic>
        <p:nvPicPr>
          <p:cNvPr id="1028" name="Picture 4" descr="27+ Water Drop Pictures | Download Free Images on Unsplash">
            <a:extLst>
              <a:ext uri="{FF2B5EF4-FFF2-40B4-BE49-F238E27FC236}">
                <a16:creationId xmlns:a16="http://schemas.microsoft.com/office/drawing/2014/main" id="{121ACE41-90F9-4493-84B1-A132B5F6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70" y="392661"/>
            <a:ext cx="1142260" cy="12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78385B-6A72-40A5-AD32-F4538594A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27" y="467661"/>
            <a:ext cx="1115542" cy="109404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680446-19FA-4F5A-890A-7FD0D391FE63}"/>
              </a:ext>
            </a:extLst>
          </p:cNvPr>
          <p:cNvGrpSpPr/>
          <p:nvPr/>
        </p:nvGrpSpPr>
        <p:grpSpPr>
          <a:xfrm>
            <a:off x="322555" y="2220578"/>
            <a:ext cx="11629748" cy="307444"/>
            <a:chOff x="322555" y="2220578"/>
            <a:chExt cx="11629748" cy="307444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F784B5F-F4D3-47DA-8143-84A4FE68BA4C}"/>
                </a:ext>
              </a:extLst>
            </p:cNvPr>
            <p:cNvSpPr/>
            <p:nvPr/>
          </p:nvSpPr>
          <p:spPr>
            <a:xfrm>
              <a:off x="322555" y="2221461"/>
              <a:ext cx="11629748" cy="306561"/>
            </a:xfrm>
            <a:prstGeom prst="rightArrow">
              <a:avLst>
                <a:gd name="adj1" fmla="val 32625"/>
                <a:gd name="adj2" fmla="val 5579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3C990C-5105-4260-997F-A750FCBC77C2}"/>
                </a:ext>
              </a:extLst>
            </p:cNvPr>
            <p:cNvSpPr/>
            <p:nvPr/>
          </p:nvSpPr>
          <p:spPr>
            <a:xfrm>
              <a:off x="322555" y="2221461"/>
              <a:ext cx="76940" cy="30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611D75-AAAE-45CA-B006-124D72DF6D1F}"/>
                </a:ext>
              </a:extLst>
            </p:cNvPr>
            <p:cNvSpPr/>
            <p:nvPr/>
          </p:nvSpPr>
          <p:spPr>
            <a:xfrm>
              <a:off x="2567126" y="2220579"/>
              <a:ext cx="76940" cy="30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130BF1-A8E5-4091-A8DC-4C17DBE65F2A}"/>
                </a:ext>
              </a:extLst>
            </p:cNvPr>
            <p:cNvSpPr/>
            <p:nvPr/>
          </p:nvSpPr>
          <p:spPr>
            <a:xfrm>
              <a:off x="4888637" y="2220578"/>
              <a:ext cx="76940" cy="30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B78B24-FCCA-41FC-B45C-176F3FB93435}"/>
                </a:ext>
              </a:extLst>
            </p:cNvPr>
            <p:cNvSpPr/>
            <p:nvPr/>
          </p:nvSpPr>
          <p:spPr>
            <a:xfrm>
              <a:off x="7221244" y="2220578"/>
              <a:ext cx="76940" cy="30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89A4D-B4ED-40AA-9821-7AB94208644F}"/>
                </a:ext>
              </a:extLst>
            </p:cNvPr>
            <p:cNvSpPr/>
            <p:nvPr/>
          </p:nvSpPr>
          <p:spPr>
            <a:xfrm>
              <a:off x="9553851" y="2220578"/>
              <a:ext cx="76940" cy="30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F44AB88-95F6-4132-B578-EB8A95920F66}"/>
              </a:ext>
            </a:extLst>
          </p:cNvPr>
          <p:cNvSpPr txBox="1"/>
          <p:nvPr/>
        </p:nvSpPr>
        <p:spPr>
          <a:xfrm>
            <a:off x="544498" y="2373858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BFEB9-FFBE-4BBA-A8F3-74FC81AAAC22}"/>
              </a:ext>
            </a:extLst>
          </p:cNvPr>
          <p:cNvSpPr txBox="1"/>
          <p:nvPr/>
        </p:nvSpPr>
        <p:spPr>
          <a:xfrm>
            <a:off x="2863049" y="2373858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3-6 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8E3DC-0BB0-453F-8473-23661340FDCF}"/>
              </a:ext>
            </a:extLst>
          </p:cNvPr>
          <p:cNvSpPr txBox="1"/>
          <p:nvPr/>
        </p:nvSpPr>
        <p:spPr>
          <a:xfrm>
            <a:off x="5181600" y="2373858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 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2F7EEE-4080-4F32-82C1-38F9A5B416F1}"/>
              </a:ext>
            </a:extLst>
          </p:cNvPr>
          <p:cNvSpPr txBox="1"/>
          <p:nvPr/>
        </p:nvSpPr>
        <p:spPr>
          <a:xfrm>
            <a:off x="7500151" y="2373858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868957-A751-4307-B9F3-3BB9B26B02EA}"/>
              </a:ext>
            </a:extLst>
          </p:cNvPr>
          <p:cNvSpPr txBox="1"/>
          <p:nvPr/>
        </p:nvSpPr>
        <p:spPr>
          <a:xfrm>
            <a:off x="9818702" y="2373858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1-9 s</a:t>
            </a:r>
          </a:p>
        </p:txBody>
      </p:sp>
    </p:spTree>
    <p:extLst>
      <p:ext uri="{BB962C8B-B14F-4D97-AF65-F5344CB8AC3E}">
        <p14:creationId xmlns:p14="http://schemas.microsoft.com/office/powerpoint/2010/main" val="264028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 Eum</dc:creator>
  <cp:lastModifiedBy>Brenden Eum</cp:lastModifiedBy>
  <cp:revision>1</cp:revision>
  <dcterms:created xsi:type="dcterms:W3CDTF">2021-11-22T21:38:48Z</dcterms:created>
  <dcterms:modified xsi:type="dcterms:W3CDTF">2021-11-22T21:56:54Z</dcterms:modified>
</cp:coreProperties>
</file>