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28" r:id="rId3"/>
    <p:sldId id="329" r:id="rId4"/>
    <p:sldId id="330" r:id="rId5"/>
    <p:sldId id="331" r:id="rId6"/>
    <p:sldId id="332" r:id="rId7"/>
    <p:sldId id="333" r:id="rId8"/>
    <p:sldId id="276" r:id="rId9"/>
    <p:sldId id="334" r:id="rId10"/>
    <p:sldId id="337" r:id="rId11"/>
    <p:sldId id="338" r:id="rId12"/>
    <p:sldId id="358" r:id="rId13"/>
    <p:sldId id="339" r:id="rId14"/>
    <p:sldId id="340" r:id="rId15"/>
    <p:sldId id="341" r:id="rId16"/>
    <p:sldId id="342" r:id="rId17"/>
    <p:sldId id="343" r:id="rId18"/>
    <p:sldId id="344" r:id="rId19"/>
    <p:sldId id="270" r:id="rId20"/>
    <p:sldId id="272" r:id="rId21"/>
    <p:sldId id="274" r:id="rId22"/>
    <p:sldId id="324" r:id="rId23"/>
    <p:sldId id="345" r:id="rId24"/>
    <p:sldId id="279" r:id="rId25"/>
    <p:sldId id="280" r:id="rId26"/>
    <p:sldId id="346" r:id="rId27"/>
    <p:sldId id="281" r:id="rId28"/>
    <p:sldId id="282" r:id="rId29"/>
    <p:sldId id="283" r:id="rId30"/>
    <p:sldId id="293" r:id="rId31"/>
    <p:sldId id="306" r:id="rId32"/>
    <p:sldId id="307" r:id="rId33"/>
    <p:sldId id="353" r:id="rId34"/>
    <p:sldId id="347" r:id="rId35"/>
    <p:sldId id="348" r:id="rId36"/>
    <p:sldId id="349" r:id="rId37"/>
    <p:sldId id="350" r:id="rId38"/>
    <p:sldId id="351" r:id="rId39"/>
    <p:sldId id="352" r:id="rId40"/>
    <p:sldId id="301" r:id="rId41"/>
    <p:sldId id="314" r:id="rId42"/>
    <p:sldId id="315" r:id="rId43"/>
    <p:sldId id="316" r:id="rId44"/>
    <p:sldId id="317" r:id="rId45"/>
    <p:sldId id="318" r:id="rId46"/>
    <p:sldId id="302" r:id="rId47"/>
    <p:sldId id="303" r:id="rId48"/>
    <p:sldId id="304" r:id="rId49"/>
    <p:sldId id="319" r:id="rId50"/>
    <p:sldId id="321" r:id="rId51"/>
    <p:sldId id="320" r:id="rId52"/>
    <p:sldId id="322" r:id="rId53"/>
    <p:sldId id="325" r:id="rId54"/>
    <p:sldId id="355" r:id="rId55"/>
    <p:sldId id="35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40"/>
    <a:srgbClr val="D0A6BB"/>
    <a:srgbClr val="CDD1DD"/>
    <a:srgbClr val="E9EDE8"/>
    <a:srgbClr val="E8E9EF"/>
    <a:srgbClr val="D1D8CE"/>
    <a:srgbClr val="F5EAE7"/>
    <a:srgbClr val="FCBC3F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E03B2-62D9-4B38-BCF3-5B80112C5D64}" v="1692" dt="2022-11-29T22:16:59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1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4497FBE3-6DBD-4324-B96D-C29A0863F731}"/>
    <pc:docChg chg="undo redo custSel addSld delSld modSld sldOrd">
      <pc:chgData name="Eum, Brenden" userId="44ab4693-4e2c-41e8-b41c-b7f3140c20bd" providerId="ADAL" clId="{4497FBE3-6DBD-4324-B96D-C29A0863F731}" dt="2022-11-18T21:11:32.117" v="7446" actId="14100"/>
      <pc:docMkLst>
        <pc:docMk/>
      </pc:docMkLst>
      <pc:sldChg chg="modSp mod">
        <pc:chgData name="Eum, Brenden" userId="44ab4693-4e2c-41e8-b41c-b7f3140c20bd" providerId="ADAL" clId="{4497FBE3-6DBD-4324-B96D-C29A0863F731}" dt="2022-11-18T21:11:32.117" v="7446" actId="14100"/>
        <pc:sldMkLst>
          <pc:docMk/>
          <pc:sldMk cId="4208552021" sldId="257"/>
        </pc:sldMkLst>
        <pc:spChg chg="mod">
          <ac:chgData name="Eum, Brenden" userId="44ab4693-4e2c-41e8-b41c-b7f3140c20bd" providerId="ADAL" clId="{4497FBE3-6DBD-4324-B96D-C29A0863F731}" dt="2022-11-18T21:11:32.117" v="7446" actId="14100"/>
          <ac:spMkLst>
            <pc:docMk/>
            <pc:sldMk cId="4208552021" sldId="257"/>
            <ac:spMk id="2" creationId="{70DC5B8A-6D06-7FC1-981D-9B3C1D13257B}"/>
          </ac:spMkLst>
        </pc:spChg>
        <pc:spChg chg="mod">
          <ac:chgData name="Eum, Brenden" userId="44ab4693-4e2c-41e8-b41c-b7f3140c20bd" providerId="ADAL" clId="{4497FBE3-6DBD-4324-B96D-C29A0863F731}" dt="2022-11-18T18:41:50.699" v="6024" actId="6549"/>
          <ac:spMkLst>
            <pc:docMk/>
            <pc:sldMk cId="4208552021" sldId="257"/>
            <ac:spMk id="3" creationId="{4F37F68F-9A75-ED2D-603F-54BE47671C0C}"/>
          </ac:spMkLst>
        </pc:spChg>
      </pc:sldChg>
      <pc:sldChg chg="addSp delSp modSp mod">
        <pc:chgData name="Eum, Brenden" userId="44ab4693-4e2c-41e8-b41c-b7f3140c20bd" providerId="ADAL" clId="{4497FBE3-6DBD-4324-B96D-C29A0863F731}" dt="2022-11-18T15:51:49.479" v="676" actId="20577"/>
        <pc:sldMkLst>
          <pc:docMk/>
          <pc:sldMk cId="74067820" sldId="258"/>
        </pc:sldMkLst>
        <pc:spChg chg="mod">
          <ac:chgData name="Eum, Brenden" userId="44ab4693-4e2c-41e8-b41c-b7f3140c20bd" providerId="ADAL" clId="{4497FBE3-6DBD-4324-B96D-C29A0863F731}" dt="2022-11-18T15:51:49.479" v="676" actId="20577"/>
          <ac:spMkLst>
            <pc:docMk/>
            <pc:sldMk cId="74067820" sldId="258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7:38.777" v="118" actId="1035"/>
          <ac:spMkLst>
            <pc:docMk/>
            <pc:sldMk cId="74067820" sldId="258"/>
            <ac:spMk id="4" creationId="{53CE66E3-3BD6-2257-307C-28ABEC0E17D8}"/>
          </ac:spMkLst>
        </pc:spChg>
        <pc:spChg chg="add del mod">
          <ac:chgData name="Eum, Brenden" userId="44ab4693-4e2c-41e8-b41c-b7f3140c20bd" providerId="ADAL" clId="{4497FBE3-6DBD-4324-B96D-C29A0863F731}" dt="2022-11-18T15:28:45.339" v="227"/>
          <ac:spMkLst>
            <pc:docMk/>
            <pc:sldMk cId="74067820" sldId="258"/>
            <ac:spMk id="9" creationId="{640754AA-F1B2-03D4-CF6C-57EA361901E7}"/>
          </ac:spMkLst>
        </pc:spChg>
        <pc:spChg chg="add mod">
          <ac:chgData name="Eum, Brenden" userId="44ab4693-4e2c-41e8-b41c-b7f3140c20bd" providerId="ADAL" clId="{4497FBE3-6DBD-4324-B96D-C29A0863F731}" dt="2022-11-18T15:31:38.009" v="320" actId="20577"/>
          <ac:spMkLst>
            <pc:docMk/>
            <pc:sldMk cId="74067820" sldId="258"/>
            <ac:spMk id="10" creationId="{867168D9-6C2E-0CFD-2C1B-AB7B0358EC9B}"/>
          </ac:spMkLst>
        </pc:spChg>
        <pc:spChg chg="add mod">
          <ac:chgData name="Eum, Brenden" userId="44ab4693-4e2c-41e8-b41c-b7f3140c20bd" providerId="ADAL" clId="{4497FBE3-6DBD-4324-B96D-C29A0863F731}" dt="2022-11-18T15:35:06.665" v="393" actId="20577"/>
          <ac:spMkLst>
            <pc:docMk/>
            <pc:sldMk cId="74067820" sldId="258"/>
            <ac:spMk id="11" creationId="{D06D55E8-EC6D-946C-ECB9-5FDE549695B9}"/>
          </ac:spMkLst>
        </pc:spChg>
        <pc:spChg chg="add mod">
          <ac:chgData name="Eum, Brenden" userId="44ab4693-4e2c-41e8-b41c-b7f3140c20bd" providerId="ADAL" clId="{4497FBE3-6DBD-4324-B96D-C29A0863F731}" dt="2022-11-18T15:36:34.475" v="440" actId="1076"/>
          <ac:spMkLst>
            <pc:docMk/>
            <pc:sldMk cId="74067820" sldId="258"/>
            <ac:spMk id="15" creationId="{E9F13390-54EB-F88E-EEBC-7E7F71B74BEB}"/>
          </ac:spMkLst>
        </pc:spChg>
        <pc:spChg chg="add mod">
          <ac:chgData name="Eum, Brenden" userId="44ab4693-4e2c-41e8-b41c-b7f3140c20bd" providerId="ADAL" clId="{4497FBE3-6DBD-4324-B96D-C29A0863F731}" dt="2022-11-18T15:34:07.552" v="376" actId="1076"/>
          <ac:spMkLst>
            <pc:docMk/>
            <pc:sldMk cId="74067820" sldId="258"/>
            <ac:spMk id="19" creationId="{B85A449E-0A76-7098-686F-DDC7759FCBD4}"/>
          </ac:spMkLst>
        </pc:spChg>
        <pc:grpChg chg="add mod ord">
          <ac:chgData name="Eum, Brenden" userId="44ab4693-4e2c-41e8-b41c-b7f3140c20bd" providerId="ADAL" clId="{4497FBE3-6DBD-4324-B96D-C29A0863F731}" dt="2022-11-18T15:34:00.896" v="374" actId="1076"/>
          <ac:grpSpMkLst>
            <pc:docMk/>
            <pc:sldMk cId="74067820" sldId="258"/>
            <ac:grpSpMk id="18" creationId="{89B4A6D1-D14F-E0A8-90C2-ED71098F6F9A}"/>
          </ac:grpSpMkLst>
        </pc:grpChg>
        <pc:picChg chg="mod">
          <ac:chgData name="Eum, Brenden" userId="44ab4693-4e2c-41e8-b41c-b7f3140c20bd" providerId="ADAL" clId="{4497FBE3-6DBD-4324-B96D-C29A0863F731}" dt="2022-11-18T15:27:38.777" v="118" actId="1035"/>
          <ac:picMkLst>
            <pc:docMk/>
            <pc:sldMk cId="74067820" sldId="258"/>
            <ac:picMk id="1028" creationId="{9601DE41-D8FE-5D9E-A12B-3B7189BBE35D}"/>
          </ac:picMkLst>
        </pc:picChg>
        <pc:cxnChg chg="add mod">
          <ac:chgData name="Eum, Brenden" userId="44ab4693-4e2c-41e8-b41c-b7f3140c20bd" providerId="ADAL" clId="{4497FBE3-6DBD-4324-B96D-C29A0863F731}" dt="2022-11-18T15:33:18.578" v="359" actId="14100"/>
          <ac:cxnSpMkLst>
            <pc:docMk/>
            <pc:sldMk cId="74067820" sldId="258"/>
            <ac:cxnSpMk id="6" creationId="{EF605C28-0ABC-5C6B-8C76-5A0FD0B38B86}"/>
          </ac:cxnSpMkLst>
        </pc:cxnChg>
        <pc:cxnChg chg="add del mod">
          <ac:chgData name="Eum, Brenden" userId="44ab4693-4e2c-41e8-b41c-b7f3140c20bd" providerId="ADAL" clId="{4497FBE3-6DBD-4324-B96D-C29A0863F731}" dt="2022-11-18T15:28:33.421" v="223" actId="478"/>
          <ac:cxnSpMkLst>
            <pc:docMk/>
            <pc:sldMk cId="74067820" sldId="258"/>
            <ac:cxnSpMk id="7" creationId="{959634F4-6540-8140-9B85-E1DED9FDB38F}"/>
          </ac:cxnSpMkLst>
        </pc:cxnChg>
        <pc:cxnChg chg="add mod">
          <ac:chgData name="Eum, Brenden" userId="44ab4693-4e2c-41e8-b41c-b7f3140c20bd" providerId="ADAL" clId="{4497FBE3-6DBD-4324-B96D-C29A0863F731}" dt="2022-11-18T15:31:16.772" v="282" actId="164"/>
          <ac:cxnSpMkLst>
            <pc:docMk/>
            <pc:sldMk cId="74067820" sldId="258"/>
            <ac:cxnSpMk id="12" creationId="{90708C5E-1C58-F153-E67B-F4BB58CC3C01}"/>
          </ac:cxnSpMkLst>
        </pc:cxnChg>
        <pc:cxnChg chg="add mod">
          <ac:chgData name="Eum, Brenden" userId="44ab4693-4e2c-41e8-b41c-b7f3140c20bd" providerId="ADAL" clId="{4497FBE3-6DBD-4324-B96D-C29A0863F731}" dt="2022-11-18T15:31:16.772" v="282" actId="164"/>
          <ac:cxnSpMkLst>
            <pc:docMk/>
            <pc:sldMk cId="74067820" sldId="258"/>
            <ac:cxnSpMk id="14" creationId="{FF96B2DD-3A07-AD8D-2E2A-8319B95DC12F}"/>
          </ac:cxnSpMkLst>
        </pc:cxnChg>
        <pc:cxnChg chg="add mod">
          <ac:chgData name="Eum, Brenden" userId="44ab4693-4e2c-41e8-b41c-b7f3140c20bd" providerId="ADAL" clId="{4497FBE3-6DBD-4324-B96D-C29A0863F731}" dt="2022-11-18T15:34:05.039" v="375" actId="1076"/>
          <ac:cxnSpMkLst>
            <pc:docMk/>
            <pc:sldMk cId="74067820" sldId="258"/>
            <ac:cxnSpMk id="16" creationId="{96E213C9-3BFE-63A6-4D5B-A6A2145F4506}"/>
          </ac:cxnSpMkLst>
        </pc:cxnChg>
        <pc:cxnChg chg="add mod">
          <ac:chgData name="Eum, Brenden" userId="44ab4693-4e2c-41e8-b41c-b7f3140c20bd" providerId="ADAL" clId="{4497FBE3-6DBD-4324-B96D-C29A0863F731}" dt="2022-11-18T15:34:12.580" v="377" actId="1076"/>
          <ac:cxnSpMkLst>
            <pc:docMk/>
            <pc:sldMk cId="74067820" sldId="258"/>
            <ac:cxnSpMk id="17" creationId="{BB6107CC-9DCB-7A06-6DE0-B01E84A0EE24}"/>
          </ac:cxnSpMkLst>
        </pc:cxnChg>
        <pc:cxnChg chg="add mod ord">
          <ac:chgData name="Eum, Brenden" userId="44ab4693-4e2c-41e8-b41c-b7f3140c20bd" providerId="ADAL" clId="{4497FBE3-6DBD-4324-B96D-C29A0863F731}" dt="2022-11-18T15:33:54.199" v="372" actId="167"/>
          <ac:cxnSpMkLst>
            <pc:docMk/>
            <pc:sldMk cId="74067820" sldId="258"/>
            <ac:cxnSpMk id="21" creationId="{9B927C72-5195-F89E-8122-84A76E11E236}"/>
          </ac:cxnSpMkLst>
        </pc:cxnChg>
        <pc:cxnChg chg="add mod">
          <ac:chgData name="Eum, Brenden" userId="44ab4693-4e2c-41e8-b41c-b7f3140c20bd" providerId="ADAL" clId="{4497FBE3-6DBD-4324-B96D-C29A0863F731}" dt="2022-11-18T15:33:43.633" v="366" actId="1076"/>
          <ac:cxnSpMkLst>
            <pc:docMk/>
            <pc:sldMk cId="74067820" sldId="258"/>
            <ac:cxnSpMk id="23" creationId="{43C34109-DF41-A821-5467-266D1D29EC07}"/>
          </ac:cxnSpMkLst>
        </pc:cxnChg>
        <pc:cxnChg chg="add mod">
          <ac:chgData name="Eum, Brenden" userId="44ab4693-4e2c-41e8-b41c-b7f3140c20bd" providerId="ADAL" clId="{4497FBE3-6DBD-4324-B96D-C29A0863F731}" dt="2022-11-18T15:33:46.260" v="368" actId="1076"/>
          <ac:cxnSpMkLst>
            <pc:docMk/>
            <pc:sldMk cId="74067820" sldId="258"/>
            <ac:cxnSpMk id="25" creationId="{587E5B7D-3EB9-3B88-777D-A7B4E527CB3C}"/>
          </ac:cxnSpMkLst>
        </pc:cxnChg>
        <pc:cxnChg chg="add mod">
          <ac:chgData name="Eum, Brenden" userId="44ab4693-4e2c-41e8-b41c-b7f3140c20bd" providerId="ADAL" clId="{4497FBE3-6DBD-4324-B96D-C29A0863F731}" dt="2022-11-18T15:33:48.568" v="370" actId="1076"/>
          <ac:cxnSpMkLst>
            <pc:docMk/>
            <pc:sldMk cId="74067820" sldId="258"/>
            <ac:cxnSpMk id="26" creationId="{A54ED96C-6C36-68C0-CEF7-0CC9CE3A4101}"/>
          </ac:cxnSpMkLst>
        </pc:cxnChg>
      </pc:sldChg>
      <pc:sldChg chg="addSp delSp modSp del mod">
        <pc:chgData name="Eum, Brenden" userId="44ab4693-4e2c-41e8-b41c-b7f3140c20bd" providerId="ADAL" clId="{4497FBE3-6DBD-4324-B96D-C29A0863F731}" dt="2022-11-18T19:10:53.883" v="6926" actId="47"/>
        <pc:sldMkLst>
          <pc:docMk/>
          <pc:sldMk cId="859413846" sldId="259"/>
        </pc:sldMkLst>
        <pc:spChg chg="mod">
          <ac:chgData name="Eum, Brenden" userId="44ab4693-4e2c-41e8-b41c-b7f3140c20bd" providerId="ADAL" clId="{4497FBE3-6DBD-4324-B96D-C29A0863F731}" dt="2022-11-18T15:51:54.048" v="678"/>
          <ac:spMkLst>
            <pc:docMk/>
            <pc:sldMk cId="859413846" sldId="259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7:50.472" v="157" actId="1035"/>
          <ac:spMkLst>
            <pc:docMk/>
            <pc:sldMk cId="859413846" sldId="259"/>
            <ac:spMk id="4" creationId="{53CE66E3-3BD6-2257-307C-28ABEC0E17D8}"/>
          </ac:spMkLst>
        </pc:spChg>
        <pc:spChg chg="add mod">
          <ac:chgData name="Eum, Brenden" userId="44ab4693-4e2c-41e8-b41c-b7f3140c20bd" providerId="ADAL" clId="{4497FBE3-6DBD-4324-B96D-C29A0863F731}" dt="2022-11-18T15:34:38.426" v="382"/>
          <ac:spMkLst>
            <pc:docMk/>
            <pc:sldMk cId="859413846" sldId="259"/>
            <ac:spMk id="12" creationId="{D01649EB-F7DF-D2F4-63B1-C82EE1E4B136}"/>
          </ac:spMkLst>
        </pc:spChg>
        <pc:spChg chg="add mod">
          <ac:chgData name="Eum, Brenden" userId="44ab4693-4e2c-41e8-b41c-b7f3140c20bd" providerId="ADAL" clId="{4497FBE3-6DBD-4324-B96D-C29A0863F731}" dt="2022-11-18T15:35:12.337" v="395"/>
          <ac:spMkLst>
            <pc:docMk/>
            <pc:sldMk cId="859413846" sldId="259"/>
            <ac:spMk id="13" creationId="{93445085-EBE9-6E04-0DBD-C5702D92E2ED}"/>
          </ac:spMkLst>
        </pc:spChg>
        <pc:spChg chg="add mod">
          <ac:chgData name="Eum, Brenden" userId="44ab4693-4e2c-41e8-b41c-b7f3140c20bd" providerId="ADAL" clId="{4497FBE3-6DBD-4324-B96D-C29A0863F731}" dt="2022-11-18T19:08:10.679" v="6854" actId="1076"/>
          <ac:spMkLst>
            <pc:docMk/>
            <pc:sldMk cId="859413846" sldId="259"/>
            <ac:spMk id="14" creationId="{8DC4A109-61A8-CDB7-F16D-FB08C771BAFA}"/>
          </ac:spMkLst>
        </pc:spChg>
        <pc:spChg chg="add mod">
          <ac:chgData name="Eum, Brenden" userId="44ab4693-4e2c-41e8-b41c-b7f3140c20bd" providerId="ADAL" clId="{4497FBE3-6DBD-4324-B96D-C29A0863F731}" dt="2022-11-18T15:34:38.426" v="382"/>
          <ac:spMkLst>
            <pc:docMk/>
            <pc:sldMk cId="859413846" sldId="259"/>
            <ac:spMk id="15" creationId="{90E86448-C6B8-775F-5B12-7944C600C913}"/>
          </ac:spMkLst>
        </pc:spChg>
        <pc:grpChg chg="add mod">
          <ac:chgData name="Eum, Brenden" userId="44ab4693-4e2c-41e8-b41c-b7f3140c20bd" providerId="ADAL" clId="{4497FBE3-6DBD-4324-B96D-C29A0863F731}" dt="2022-11-18T15:34:38.426" v="382"/>
          <ac:grpSpMkLst>
            <pc:docMk/>
            <pc:sldMk cId="859413846" sldId="259"/>
            <ac:grpSpMk id="6" creationId="{044F466F-C246-6512-ECE3-C2203465428A}"/>
          </ac:grpSpMkLst>
        </pc:grpChg>
        <pc:picChg chg="del mod">
          <ac:chgData name="Eum, Brenden" userId="44ab4693-4e2c-41e8-b41c-b7f3140c20bd" providerId="ADAL" clId="{4497FBE3-6DBD-4324-B96D-C29A0863F731}" dt="2022-11-18T15:42:40.839" v="525" actId="478"/>
          <ac:picMkLst>
            <pc:docMk/>
            <pc:sldMk cId="859413846" sldId="259"/>
            <ac:picMk id="5124" creationId="{B07450C5-091A-FCCD-217C-4FBECCAB7FD1}"/>
          </ac:picMkLst>
        </pc:picChg>
        <pc:picChg chg="add del mod">
          <ac:chgData name="Eum, Brenden" userId="44ab4693-4e2c-41e8-b41c-b7f3140c20bd" providerId="ADAL" clId="{4497FBE3-6DBD-4324-B96D-C29A0863F731}" dt="2022-11-18T15:43:22.163" v="532" actId="478"/>
          <ac:picMkLst>
            <pc:docMk/>
            <pc:sldMk cId="859413846" sldId="259"/>
            <ac:picMk id="5126" creationId="{16EE5686-438A-C2AC-562A-777B2C02361B}"/>
          </ac:picMkLst>
        </pc:picChg>
        <pc:picChg chg="add mod">
          <ac:chgData name="Eum, Brenden" userId="44ab4693-4e2c-41e8-b41c-b7f3140c20bd" providerId="ADAL" clId="{4497FBE3-6DBD-4324-B96D-C29A0863F731}" dt="2022-11-18T15:43:26.496" v="535" actId="1076"/>
          <ac:picMkLst>
            <pc:docMk/>
            <pc:sldMk cId="859413846" sldId="259"/>
            <ac:picMk id="5128" creationId="{8469E28C-0DC3-4EB4-F712-A1F8FA2F8BCA}"/>
          </ac:picMkLst>
        </pc:picChg>
        <pc:cxnChg chg="add 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5" creationId="{AFE8966E-CBED-E214-8395-55B4F522D371}"/>
          </ac:cxnSpMkLst>
        </pc:cxnChg>
        <pc:cxnChg chg="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7" creationId="{6F43DDE3-380C-21A8-46C1-48D76F856534}"/>
          </ac:cxnSpMkLst>
        </pc:cxnChg>
        <pc:cxnChg chg="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8" creationId="{8F4A62DE-E034-E52A-1157-FE366B53B953}"/>
          </ac:cxnSpMkLst>
        </pc:cxnChg>
        <pc:cxnChg chg="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9" creationId="{5C254610-72C2-BC8E-A892-96F460790E5F}"/>
          </ac:cxnSpMkLst>
        </pc:cxnChg>
        <pc:cxnChg chg="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10" creationId="{0F690A88-A196-7BCF-F185-71403E6F3812}"/>
          </ac:cxnSpMkLst>
        </pc:cxnChg>
        <pc:cxnChg chg="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11" creationId="{E8CAE72C-86DA-1462-3B53-3A2848789283}"/>
          </ac:cxnSpMkLst>
        </pc:cxnChg>
        <pc:cxnChg chg="add 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16" creationId="{817EEF46-BB3C-59D1-E2C7-443003084A3F}"/>
          </ac:cxnSpMkLst>
        </pc:cxnChg>
        <pc:cxnChg chg="add 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17" creationId="{E0B7FEEE-667A-C9D7-3D23-D26129622F31}"/>
          </ac:cxnSpMkLst>
        </pc:cxnChg>
        <pc:cxnChg chg="add mod">
          <ac:chgData name="Eum, Brenden" userId="44ab4693-4e2c-41e8-b41c-b7f3140c20bd" providerId="ADAL" clId="{4497FBE3-6DBD-4324-B96D-C29A0863F731}" dt="2022-11-18T15:34:38.426" v="382"/>
          <ac:cxnSpMkLst>
            <pc:docMk/>
            <pc:sldMk cId="859413846" sldId="259"/>
            <ac:cxnSpMk id="18" creationId="{24F04DE8-5DEA-DE6A-EFA0-2FC2E6B6CF7E}"/>
          </ac:cxnSpMkLst>
        </pc:cxnChg>
      </pc:sldChg>
      <pc:sldChg chg="addSp delSp modSp mod modAnim">
        <pc:chgData name="Eum, Brenden" userId="44ab4693-4e2c-41e8-b41c-b7f3140c20bd" providerId="ADAL" clId="{4497FBE3-6DBD-4324-B96D-C29A0863F731}" dt="2022-11-18T19:10:36.975" v="6925" actId="1076"/>
        <pc:sldMkLst>
          <pc:docMk/>
          <pc:sldMk cId="940075119" sldId="260"/>
        </pc:sldMkLst>
        <pc:spChg chg="mod">
          <ac:chgData name="Eum, Brenden" userId="44ab4693-4e2c-41e8-b41c-b7f3140c20bd" providerId="ADAL" clId="{4497FBE3-6DBD-4324-B96D-C29A0863F731}" dt="2022-11-18T15:51:52.861" v="677"/>
          <ac:spMkLst>
            <pc:docMk/>
            <pc:sldMk cId="940075119" sldId="260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7:44.020" v="137" actId="1035"/>
          <ac:spMkLst>
            <pc:docMk/>
            <pc:sldMk cId="940075119" sldId="260"/>
            <ac:spMk id="4" creationId="{53CE66E3-3BD6-2257-307C-28ABEC0E17D8}"/>
          </ac:spMkLst>
        </pc:spChg>
        <pc:spChg chg="add del mod">
          <ac:chgData name="Eum, Brenden" userId="44ab4693-4e2c-41e8-b41c-b7f3140c20bd" providerId="ADAL" clId="{4497FBE3-6DBD-4324-B96D-C29A0863F731}" dt="2022-11-18T15:34:22.587" v="378" actId="478"/>
          <ac:spMkLst>
            <pc:docMk/>
            <pc:sldMk cId="940075119" sldId="260"/>
            <ac:spMk id="13" creationId="{5CF40D83-5D27-0254-403B-274180CF7206}"/>
          </ac:spMkLst>
        </pc:spChg>
        <pc:spChg chg="add del mod">
          <ac:chgData name="Eum, Brenden" userId="44ab4693-4e2c-41e8-b41c-b7f3140c20bd" providerId="ADAL" clId="{4497FBE3-6DBD-4324-B96D-C29A0863F731}" dt="2022-11-18T15:34:22.587" v="378" actId="478"/>
          <ac:spMkLst>
            <pc:docMk/>
            <pc:sldMk cId="940075119" sldId="260"/>
            <ac:spMk id="14" creationId="{E0677796-4E03-27C3-012D-618B1C7C1E4C}"/>
          </ac:spMkLst>
        </pc:spChg>
        <pc:spChg chg="add del mod">
          <ac:chgData name="Eum, Brenden" userId="44ab4693-4e2c-41e8-b41c-b7f3140c20bd" providerId="ADAL" clId="{4497FBE3-6DBD-4324-B96D-C29A0863F731}" dt="2022-11-18T15:34:22.587" v="378" actId="478"/>
          <ac:spMkLst>
            <pc:docMk/>
            <pc:sldMk cId="940075119" sldId="260"/>
            <ac:spMk id="15" creationId="{6B3F7A6A-121C-D3A0-CADB-A1A205732ADA}"/>
          </ac:spMkLst>
        </pc:spChg>
        <pc:spChg chg="add mod">
          <ac:chgData name="Eum, Brenden" userId="44ab4693-4e2c-41e8-b41c-b7f3140c20bd" providerId="ADAL" clId="{4497FBE3-6DBD-4324-B96D-C29A0863F731}" dt="2022-11-18T15:34:22.993" v="379"/>
          <ac:spMkLst>
            <pc:docMk/>
            <pc:sldMk cId="940075119" sldId="260"/>
            <ac:spMk id="23" creationId="{C60D9C9E-98FA-48DC-DA9C-57B619E58CDE}"/>
          </ac:spMkLst>
        </pc:spChg>
        <pc:spChg chg="add mod">
          <ac:chgData name="Eum, Brenden" userId="44ab4693-4e2c-41e8-b41c-b7f3140c20bd" providerId="ADAL" clId="{4497FBE3-6DBD-4324-B96D-C29A0863F731}" dt="2022-11-18T15:35:10.836" v="394"/>
          <ac:spMkLst>
            <pc:docMk/>
            <pc:sldMk cId="940075119" sldId="260"/>
            <ac:spMk id="24" creationId="{E4F7B015-C073-6197-8C6D-3498EDAEB3C8}"/>
          </ac:spMkLst>
        </pc:spChg>
        <pc:spChg chg="add mod">
          <ac:chgData name="Eum, Brenden" userId="44ab4693-4e2c-41e8-b41c-b7f3140c20bd" providerId="ADAL" clId="{4497FBE3-6DBD-4324-B96D-C29A0863F731}" dt="2022-11-18T19:10:36.975" v="6925" actId="1076"/>
          <ac:spMkLst>
            <pc:docMk/>
            <pc:sldMk cId="940075119" sldId="260"/>
            <ac:spMk id="25" creationId="{5F900810-EA3F-C69E-E674-65E94A710CF0}"/>
          </ac:spMkLst>
        </pc:spChg>
        <pc:spChg chg="add mod">
          <ac:chgData name="Eum, Brenden" userId="44ab4693-4e2c-41e8-b41c-b7f3140c20bd" providerId="ADAL" clId="{4497FBE3-6DBD-4324-B96D-C29A0863F731}" dt="2022-11-18T15:34:22.993" v="379"/>
          <ac:spMkLst>
            <pc:docMk/>
            <pc:sldMk cId="940075119" sldId="260"/>
            <ac:spMk id="26" creationId="{A7987680-D55B-B1E8-4AA4-45C198E63875}"/>
          </ac:spMkLst>
        </pc:spChg>
        <pc:grpChg chg="add del mod">
          <ac:chgData name="Eum, Brenden" userId="44ab4693-4e2c-41e8-b41c-b7f3140c20bd" providerId="ADAL" clId="{4497FBE3-6DBD-4324-B96D-C29A0863F731}" dt="2022-11-18T15:34:22.587" v="378" actId="478"/>
          <ac:grpSpMkLst>
            <pc:docMk/>
            <pc:sldMk cId="940075119" sldId="260"/>
            <ac:grpSpMk id="7" creationId="{887B8A8A-B4E2-1D53-ACDE-6873885A29A2}"/>
          </ac:grpSpMkLst>
        </pc:grpChg>
        <pc:grpChg chg="add mod">
          <ac:chgData name="Eum, Brenden" userId="44ab4693-4e2c-41e8-b41c-b7f3140c20bd" providerId="ADAL" clId="{4497FBE3-6DBD-4324-B96D-C29A0863F731}" dt="2022-11-18T15:34:22.993" v="379"/>
          <ac:grpSpMkLst>
            <pc:docMk/>
            <pc:sldMk cId="940075119" sldId="260"/>
            <ac:grpSpMk id="17" creationId="{18C1E153-4BD4-9F70-A424-B5993FF81743}"/>
          </ac:grpSpMkLst>
        </pc:grpChg>
        <pc:picChg chg="add mod">
          <ac:chgData name="Eum, Brenden" userId="44ab4693-4e2c-41e8-b41c-b7f3140c20bd" providerId="ADAL" clId="{4497FBE3-6DBD-4324-B96D-C29A0863F731}" dt="2022-11-18T19:10:16.078" v="6922" actId="1076"/>
          <ac:picMkLst>
            <pc:docMk/>
            <pc:sldMk cId="940075119" sldId="260"/>
            <ac:picMk id="5" creationId="{5C3C0CA0-A71D-121D-1AF8-754617B55D13}"/>
          </ac:picMkLst>
        </pc:picChg>
        <pc:picChg chg="mod">
          <ac:chgData name="Eum, Brenden" userId="44ab4693-4e2c-41e8-b41c-b7f3140c20bd" providerId="ADAL" clId="{4497FBE3-6DBD-4324-B96D-C29A0863F731}" dt="2022-11-18T15:27:44.020" v="137" actId="1035"/>
          <ac:picMkLst>
            <pc:docMk/>
            <pc:sldMk cId="940075119" sldId="260"/>
            <ac:picMk id="6" creationId="{F708C351-C523-E565-2583-0F192650FAB4}"/>
          </ac:picMkLst>
        </pc:picChg>
        <pc:cxnChg chg="mod">
          <ac:chgData name="Eum, Brenden" userId="44ab4693-4e2c-41e8-b41c-b7f3140c20bd" providerId="ADAL" clId="{4497FBE3-6DBD-4324-B96D-C29A0863F731}" dt="2022-11-18T15:32:05.258" v="330"/>
          <ac:cxnSpMkLst>
            <pc:docMk/>
            <pc:sldMk cId="940075119" sldId="260"/>
            <ac:cxnSpMk id="8" creationId="{1A9635CD-4B67-60A5-C392-7B84CB3A89CD}"/>
          </ac:cxnSpMkLst>
        </pc:cxnChg>
        <pc:cxnChg chg="mod">
          <ac:chgData name="Eum, Brenden" userId="44ab4693-4e2c-41e8-b41c-b7f3140c20bd" providerId="ADAL" clId="{4497FBE3-6DBD-4324-B96D-C29A0863F731}" dt="2022-11-18T15:32:05.258" v="330"/>
          <ac:cxnSpMkLst>
            <pc:docMk/>
            <pc:sldMk cId="940075119" sldId="260"/>
            <ac:cxnSpMk id="9" creationId="{8A33A7F2-07D9-5554-DB0D-D59413D84605}"/>
          </ac:cxnSpMkLst>
        </pc:cxnChg>
        <pc:cxnChg chg="mod">
          <ac:chgData name="Eum, Brenden" userId="44ab4693-4e2c-41e8-b41c-b7f3140c20bd" providerId="ADAL" clId="{4497FBE3-6DBD-4324-B96D-C29A0863F731}" dt="2022-11-18T15:32:05.258" v="330"/>
          <ac:cxnSpMkLst>
            <pc:docMk/>
            <pc:sldMk cId="940075119" sldId="260"/>
            <ac:cxnSpMk id="10" creationId="{BDD00979-30E3-AED6-62F2-04CF9FC27030}"/>
          </ac:cxnSpMkLst>
        </pc:cxnChg>
        <pc:cxnChg chg="mod">
          <ac:chgData name="Eum, Brenden" userId="44ab4693-4e2c-41e8-b41c-b7f3140c20bd" providerId="ADAL" clId="{4497FBE3-6DBD-4324-B96D-C29A0863F731}" dt="2022-11-18T15:32:05.258" v="330"/>
          <ac:cxnSpMkLst>
            <pc:docMk/>
            <pc:sldMk cId="940075119" sldId="260"/>
            <ac:cxnSpMk id="11" creationId="{50FFFFED-9EC3-B276-1117-63B1DE0C9C48}"/>
          </ac:cxnSpMkLst>
        </pc:cxnChg>
        <pc:cxnChg chg="mod">
          <ac:chgData name="Eum, Brenden" userId="44ab4693-4e2c-41e8-b41c-b7f3140c20bd" providerId="ADAL" clId="{4497FBE3-6DBD-4324-B96D-C29A0863F731}" dt="2022-11-18T15:32:05.258" v="330"/>
          <ac:cxnSpMkLst>
            <pc:docMk/>
            <pc:sldMk cId="940075119" sldId="260"/>
            <ac:cxnSpMk id="12" creationId="{60E1F5D5-7704-0089-EE15-F7C57AA41421}"/>
          </ac:cxnSpMkLst>
        </pc:cxnChg>
        <pc:cxnChg chg="add 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16" creationId="{661BC93A-6487-1345-586E-38C36A6EB2EB}"/>
          </ac:cxnSpMkLst>
        </pc:cxnChg>
        <pc:cxnChg chg="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18" creationId="{D1563024-4F3E-4B22-A147-7603E876ACA3}"/>
          </ac:cxnSpMkLst>
        </pc:cxnChg>
        <pc:cxnChg chg="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19" creationId="{A31038C8-0E75-9ABE-2984-4E3FC3DB3229}"/>
          </ac:cxnSpMkLst>
        </pc:cxnChg>
        <pc:cxnChg chg="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0" creationId="{4607C779-5FC3-FA74-DA4B-FF840DDBB104}"/>
          </ac:cxnSpMkLst>
        </pc:cxnChg>
        <pc:cxnChg chg="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1" creationId="{9EDB56AB-A91F-9AC8-2692-4D3F5EEED654}"/>
          </ac:cxnSpMkLst>
        </pc:cxnChg>
        <pc:cxnChg chg="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2" creationId="{89BFF53D-EC84-0498-69E3-AED40A04E8B2}"/>
          </ac:cxnSpMkLst>
        </pc:cxnChg>
        <pc:cxnChg chg="add 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7" creationId="{CE7C0EE9-CCFB-5D19-06B8-3566720F3C71}"/>
          </ac:cxnSpMkLst>
        </pc:cxnChg>
        <pc:cxnChg chg="add 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8" creationId="{9A256099-966E-0B55-BCB4-F21F6B04EBF6}"/>
          </ac:cxnSpMkLst>
        </pc:cxnChg>
        <pc:cxnChg chg="add mod">
          <ac:chgData name="Eum, Brenden" userId="44ab4693-4e2c-41e8-b41c-b7f3140c20bd" providerId="ADAL" clId="{4497FBE3-6DBD-4324-B96D-C29A0863F731}" dt="2022-11-18T15:34:22.993" v="379"/>
          <ac:cxnSpMkLst>
            <pc:docMk/>
            <pc:sldMk cId="940075119" sldId="260"/>
            <ac:cxnSpMk id="29" creationId="{067491AE-D4E6-C5F3-DECD-4E4BF64EFAFC}"/>
          </ac:cxnSpMkLst>
        </pc:cxnChg>
      </pc:sldChg>
      <pc:sldChg chg="addSp delSp modSp mod">
        <pc:chgData name="Eum, Brenden" userId="44ab4693-4e2c-41e8-b41c-b7f3140c20bd" providerId="ADAL" clId="{4497FBE3-6DBD-4324-B96D-C29A0863F731}" dt="2022-11-18T19:20:23.922" v="7006" actId="1076"/>
        <pc:sldMkLst>
          <pc:docMk/>
          <pc:sldMk cId="1623713764" sldId="261"/>
        </pc:sldMkLst>
        <pc:spChg chg="mod">
          <ac:chgData name="Eum, Brenden" userId="44ab4693-4e2c-41e8-b41c-b7f3140c20bd" providerId="ADAL" clId="{4497FBE3-6DBD-4324-B96D-C29A0863F731}" dt="2022-11-18T15:52:00.641" v="681"/>
          <ac:spMkLst>
            <pc:docMk/>
            <pc:sldMk cId="1623713764" sldId="261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8:05.814" v="198" actId="1035"/>
          <ac:spMkLst>
            <pc:docMk/>
            <pc:sldMk cId="1623713764" sldId="261"/>
            <ac:spMk id="4" creationId="{53CE66E3-3BD6-2257-307C-28ABEC0E17D8}"/>
          </ac:spMkLst>
        </pc:spChg>
        <pc:spChg chg="add mod">
          <ac:chgData name="Eum, Brenden" userId="44ab4693-4e2c-41e8-b41c-b7f3140c20bd" providerId="ADAL" clId="{4497FBE3-6DBD-4324-B96D-C29A0863F731}" dt="2022-11-18T15:35:26.865" v="397"/>
          <ac:spMkLst>
            <pc:docMk/>
            <pc:sldMk cId="1623713764" sldId="261"/>
            <ac:spMk id="12" creationId="{4D28ECDE-47B1-2EF8-BA78-ED58E3C20E07}"/>
          </ac:spMkLst>
        </pc:spChg>
        <pc:spChg chg="add mod">
          <ac:chgData name="Eum, Brenden" userId="44ab4693-4e2c-41e8-b41c-b7f3140c20bd" providerId="ADAL" clId="{4497FBE3-6DBD-4324-B96D-C29A0863F731}" dt="2022-11-18T19:20:23.922" v="7006" actId="1076"/>
          <ac:spMkLst>
            <pc:docMk/>
            <pc:sldMk cId="1623713764" sldId="261"/>
            <ac:spMk id="13" creationId="{6F32B274-A246-8454-2B20-002981BDBAB1}"/>
          </ac:spMkLst>
        </pc:spChg>
        <pc:spChg chg="add mod">
          <ac:chgData name="Eum, Brenden" userId="44ab4693-4e2c-41e8-b41c-b7f3140c20bd" providerId="ADAL" clId="{4497FBE3-6DBD-4324-B96D-C29A0863F731}" dt="2022-11-18T15:35:26.865" v="397"/>
          <ac:spMkLst>
            <pc:docMk/>
            <pc:sldMk cId="1623713764" sldId="261"/>
            <ac:spMk id="14" creationId="{77516E05-9B2A-A04B-29E6-D45C5A19B0DA}"/>
          </ac:spMkLst>
        </pc:spChg>
        <pc:spChg chg="add mod">
          <ac:chgData name="Eum, Brenden" userId="44ab4693-4e2c-41e8-b41c-b7f3140c20bd" providerId="ADAL" clId="{4497FBE3-6DBD-4324-B96D-C29A0863F731}" dt="2022-11-18T15:35:58.956" v="417"/>
          <ac:spMkLst>
            <pc:docMk/>
            <pc:sldMk cId="1623713764" sldId="261"/>
            <ac:spMk id="18" creationId="{F78A7311-E09A-39AB-A8A2-F4740C4BCD13}"/>
          </ac:spMkLst>
        </pc:spChg>
        <pc:grpChg chg="add mod">
          <ac:chgData name="Eum, Brenden" userId="44ab4693-4e2c-41e8-b41c-b7f3140c20bd" providerId="ADAL" clId="{4497FBE3-6DBD-4324-B96D-C29A0863F731}" dt="2022-11-18T15:35:26.865" v="397"/>
          <ac:grpSpMkLst>
            <pc:docMk/>
            <pc:sldMk cId="1623713764" sldId="261"/>
            <ac:grpSpMk id="6" creationId="{2FCBFB1E-A2C1-21E6-9666-671866D8B57C}"/>
          </ac:grpSpMkLst>
        </pc:grpChg>
        <pc:picChg chg="del mod">
          <ac:chgData name="Eum, Brenden" userId="44ab4693-4e2c-41e8-b41c-b7f3140c20bd" providerId="ADAL" clId="{4497FBE3-6DBD-4324-B96D-C29A0863F731}" dt="2022-11-18T15:16:42.046" v="5" actId="478"/>
          <ac:picMkLst>
            <pc:docMk/>
            <pc:sldMk cId="1623713764" sldId="261"/>
            <ac:picMk id="1028" creationId="{9601DE41-D8FE-5D9E-A12B-3B7189BBE35D}"/>
          </ac:picMkLst>
        </pc:picChg>
        <pc:picChg chg="add del">
          <ac:chgData name="Eum, Brenden" userId="44ab4693-4e2c-41e8-b41c-b7f3140c20bd" providerId="ADAL" clId="{4497FBE3-6DBD-4324-B96D-C29A0863F731}" dt="2022-11-18T15:16:50.949" v="7" actId="478"/>
          <ac:picMkLst>
            <pc:docMk/>
            <pc:sldMk cId="1623713764" sldId="261"/>
            <ac:picMk id="3074" creationId="{D662A9CA-1DA3-015A-61C7-B1BD1C476C7A}"/>
          </ac:picMkLst>
        </pc:picChg>
        <pc:picChg chg="add del">
          <ac:chgData name="Eum, Brenden" userId="44ab4693-4e2c-41e8-b41c-b7f3140c20bd" providerId="ADAL" clId="{4497FBE3-6DBD-4324-B96D-C29A0863F731}" dt="2022-11-18T15:19:22.473" v="9" actId="478"/>
          <ac:picMkLst>
            <pc:docMk/>
            <pc:sldMk cId="1623713764" sldId="261"/>
            <ac:picMk id="3076" creationId="{5E47E98B-D5A9-DE66-6FCB-6AAF4A0ABC0A}"/>
          </ac:picMkLst>
        </pc:picChg>
        <pc:picChg chg="add del mod">
          <ac:chgData name="Eum, Brenden" userId="44ab4693-4e2c-41e8-b41c-b7f3140c20bd" providerId="ADAL" clId="{4497FBE3-6DBD-4324-B96D-C29A0863F731}" dt="2022-11-18T15:21:03.033" v="20" actId="478"/>
          <ac:picMkLst>
            <pc:docMk/>
            <pc:sldMk cId="1623713764" sldId="261"/>
            <ac:picMk id="3078" creationId="{1885690C-75A7-A7F5-322B-80CF0C82A8FB}"/>
          </ac:picMkLst>
        </pc:picChg>
        <pc:picChg chg="add del mod">
          <ac:chgData name="Eum, Brenden" userId="44ab4693-4e2c-41e8-b41c-b7f3140c20bd" providerId="ADAL" clId="{4497FBE3-6DBD-4324-B96D-C29A0863F731}" dt="2022-11-18T15:24:04.678" v="42" actId="478"/>
          <ac:picMkLst>
            <pc:docMk/>
            <pc:sldMk cId="1623713764" sldId="261"/>
            <ac:picMk id="3080" creationId="{E02B520E-DB4F-DD37-A805-1987E39F7549}"/>
          </ac:picMkLst>
        </pc:picChg>
        <pc:picChg chg="add mod">
          <ac:chgData name="Eum, Brenden" userId="44ab4693-4e2c-41e8-b41c-b7f3140c20bd" providerId="ADAL" clId="{4497FBE3-6DBD-4324-B96D-C29A0863F731}" dt="2022-11-18T15:28:05.814" v="198" actId="1035"/>
          <ac:picMkLst>
            <pc:docMk/>
            <pc:sldMk cId="1623713764" sldId="261"/>
            <ac:picMk id="3082" creationId="{4860CEF8-FF56-523D-DE3D-FFB9D27BBF4D}"/>
          </ac:picMkLst>
        </pc:picChg>
        <pc:cxnChg chg="add 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5" creationId="{07583673-C2E1-FFC3-8373-087FB4E28DF7}"/>
          </ac:cxnSpMkLst>
        </pc:cxnChg>
        <pc:cxnChg chg="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7" creationId="{03AF9865-3783-57C0-66DB-C4D525BD5285}"/>
          </ac:cxnSpMkLst>
        </pc:cxnChg>
        <pc:cxnChg chg="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8" creationId="{02C06E60-463F-77F6-E220-0A3FF7795BDA}"/>
          </ac:cxnSpMkLst>
        </pc:cxnChg>
        <pc:cxnChg chg="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9" creationId="{00A54C17-62B4-17E6-B67E-B1F4348C252D}"/>
          </ac:cxnSpMkLst>
        </pc:cxnChg>
        <pc:cxnChg chg="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10" creationId="{AF629752-AB9A-4741-F260-222090552FA6}"/>
          </ac:cxnSpMkLst>
        </pc:cxnChg>
        <pc:cxnChg chg="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11" creationId="{40510FA3-CD85-C3F2-B976-D3135229ED96}"/>
          </ac:cxnSpMkLst>
        </pc:cxnChg>
        <pc:cxnChg chg="add 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15" creationId="{283F98E8-EB1E-4881-FF00-4D9C65AC1666}"/>
          </ac:cxnSpMkLst>
        </pc:cxnChg>
        <pc:cxnChg chg="add 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16" creationId="{B83C035E-1527-F0FE-D243-BA75B7A611D0}"/>
          </ac:cxnSpMkLst>
        </pc:cxnChg>
        <pc:cxnChg chg="add mod">
          <ac:chgData name="Eum, Brenden" userId="44ab4693-4e2c-41e8-b41c-b7f3140c20bd" providerId="ADAL" clId="{4497FBE3-6DBD-4324-B96D-C29A0863F731}" dt="2022-11-18T15:35:26.865" v="397"/>
          <ac:cxnSpMkLst>
            <pc:docMk/>
            <pc:sldMk cId="1623713764" sldId="261"/>
            <ac:cxnSpMk id="17" creationId="{B4B6E023-0D64-BD67-9714-8B28834EE847}"/>
          </ac:cxnSpMkLst>
        </pc:cxnChg>
      </pc:sldChg>
      <pc:sldChg chg="addSp delSp modSp add mod ord">
        <pc:chgData name="Eum, Brenden" userId="44ab4693-4e2c-41e8-b41c-b7f3140c20bd" providerId="ADAL" clId="{4497FBE3-6DBD-4324-B96D-C29A0863F731}" dt="2022-11-18T15:51:58.657" v="680"/>
        <pc:sldMkLst>
          <pc:docMk/>
          <pc:sldMk cId="1316854803" sldId="262"/>
        </pc:sldMkLst>
        <pc:spChg chg="mod">
          <ac:chgData name="Eum, Brenden" userId="44ab4693-4e2c-41e8-b41c-b7f3140c20bd" providerId="ADAL" clId="{4497FBE3-6DBD-4324-B96D-C29A0863F731}" dt="2022-11-18T15:51:58.657" v="680"/>
          <ac:spMkLst>
            <pc:docMk/>
            <pc:sldMk cId="1316854803" sldId="262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7:59.160" v="178" actId="1036"/>
          <ac:spMkLst>
            <pc:docMk/>
            <pc:sldMk cId="1316854803" sldId="262"/>
            <ac:spMk id="4" creationId="{53CE66E3-3BD6-2257-307C-28ABEC0E17D8}"/>
          </ac:spMkLst>
        </pc:spChg>
        <pc:spChg chg="add mod">
          <ac:chgData name="Eum, Brenden" userId="44ab4693-4e2c-41e8-b41c-b7f3140c20bd" providerId="ADAL" clId="{4497FBE3-6DBD-4324-B96D-C29A0863F731}" dt="2022-11-18T15:35:23.545" v="396"/>
          <ac:spMkLst>
            <pc:docMk/>
            <pc:sldMk cId="1316854803" sldId="262"/>
            <ac:spMk id="12" creationId="{A76E820E-78FF-6103-3F57-B1BBD88237B3}"/>
          </ac:spMkLst>
        </pc:spChg>
        <pc:spChg chg="add mod">
          <ac:chgData name="Eum, Brenden" userId="44ab4693-4e2c-41e8-b41c-b7f3140c20bd" providerId="ADAL" clId="{4497FBE3-6DBD-4324-B96D-C29A0863F731}" dt="2022-11-18T15:35:23.545" v="396"/>
          <ac:spMkLst>
            <pc:docMk/>
            <pc:sldMk cId="1316854803" sldId="262"/>
            <ac:spMk id="13" creationId="{F5A5390B-B41A-440A-2494-9F9B9843A69D}"/>
          </ac:spMkLst>
        </pc:spChg>
        <pc:spChg chg="add mod">
          <ac:chgData name="Eum, Brenden" userId="44ab4693-4e2c-41e8-b41c-b7f3140c20bd" providerId="ADAL" clId="{4497FBE3-6DBD-4324-B96D-C29A0863F731}" dt="2022-11-18T15:35:23.545" v="396"/>
          <ac:spMkLst>
            <pc:docMk/>
            <pc:sldMk cId="1316854803" sldId="262"/>
            <ac:spMk id="14" creationId="{E808CA4D-52B7-F58D-DCC2-35101D05C5B0}"/>
          </ac:spMkLst>
        </pc:spChg>
        <pc:spChg chg="add mod">
          <ac:chgData name="Eum, Brenden" userId="44ab4693-4e2c-41e8-b41c-b7f3140c20bd" providerId="ADAL" clId="{4497FBE3-6DBD-4324-B96D-C29A0863F731}" dt="2022-11-18T15:35:58.396" v="416"/>
          <ac:spMkLst>
            <pc:docMk/>
            <pc:sldMk cId="1316854803" sldId="262"/>
            <ac:spMk id="18" creationId="{9D339EA0-AC90-8845-7968-8C3BA08E1B4F}"/>
          </ac:spMkLst>
        </pc:spChg>
        <pc:grpChg chg="add mod">
          <ac:chgData name="Eum, Brenden" userId="44ab4693-4e2c-41e8-b41c-b7f3140c20bd" providerId="ADAL" clId="{4497FBE3-6DBD-4324-B96D-C29A0863F731}" dt="2022-11-18T15:35:23.545" v="396"/>
          <ac:grpSpMkLst>
            <pc:docMk/>
            <pc:sldMk cId="1316854803" sldId="262"/>
            <ac:grpSpMk id="6" creationId="{60CA563A-34E1-04DE-A441-650AC59DEC1F}"/>
          </ac:grpSpMkLst>
        </pc:grpChg>
        <pc:picChg chg="del">
          <ac:chgData name="Eum, Brenden" userId="44ab4693-4e2c-41e8-b41c-b7f3140c20bd" providerId="ADAL" clId="{4497FBE3-6DBD-4324-B96D-C29A0863F731}" dt="2022-11-18T15:23:06.016" v="31" actId="478"/>
          <ac:picMkLst>
            <pc:docMk/>
            <pc:sldMk cId="1316854803" sldId="262"/>
            <ac:picMk id="1028" creationId="{9601DE41-D8FE-5D9E-A12B-3B7189BBE35D}"/>
          </ac:picMkLst>
        </pc:picChg>
        <pc:picChg chg="add mod">
          <ac:chgData name="Eum, Brenden" userId="44ab4693-4e2c-41e8-b41c-b7f3140c20bd" providerId="ADAL" clId="{4497FBE3-6DBD-4324-B96D-C29A0863F731}" dt="2022-11-18T15:27:59.160" v="178" actId="1036"/>
          <ac:picMkLst>
            <pc:docMk/>
            <pc:sldMk cId="1316854803" sldId="262"/>
            <ac:picMk id="9218" creationId="{B427C71F-ACA8-BA6E-206E-08F53BB076B2}"/>
          </ac:picMkLst>
        </pc:picChg>
        <pc:cxnChg chg="add 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5" creationId="{62C17A68-F7D6-21E8-1F52-746D92B9D2D3}"/>
          </ac:cxnSpMkLst>
        </pc:cxnChg>
        <pc:cxnChg chg="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7" creationId="{7207E7C9-6026-9B63-E025-56C94CF09675}"/>
          </ac:cxnSpMkLst>
        </pc:cxnChg>
        <pc:cxnChg chg="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8" creationId="{7DFCA87E-730A-7C9E-CF74-1C4DC9909F33}"/>
          </ac:cxnSpMkLst>
        </pc:cxnChg>
        <pc:cxnChg chg="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9" creationId="{FF88E99B-466A-FE8A-30CC-F8FA52CBF58E}"/>
          </ac:cxnSpMkLst>
        </pc:cxnChg>
        <pc:cxnChg chg="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10" creationId="{B41A4F80-C9EF-EB93-9AA4-84BB88BF381B}"/>
          </ac:cxnSpMkLst>
        </pc:cxnChg>
        <pc:cxnChg chg="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11" creationId="{56DA15FA-215C-7C57-6193-BAD253E2D513}"/>
          </ac:cxnSpMkLst>
        </pc:cxnChg>
        <pc:cxnChg chg="add 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15" creationId="{CF40BE0E-5CC3-7203-42EF-48ED8B2DF383}"/>
          </ac:cxnSpMkLst>
        </pc:cxnChg>
        <pc:cxnChg chg="add 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16" creationId="{EE2B9B06-C7A1-A325-3564-7C6878361AAF}"/>
          </ac:cxnSpMkLst>
        </pc:cxnChg>
        <pc:cxnChg chg="add mod">
          <ac:chgData name="Eum, Brenden" userId="44ab4693-4e2c-41e8-b41c-b7f3140c20bd" providerId="ADAL" clId="{4497FBE3-6DBD-4324-B96D-C29A0863F731}" dt="2022-11-18T15:35:23.545" v="396"/>
          <ac:cxnSpMkLst>
            <pc:docMk/>
            <pc:sldMk cId="1316854803" sldId="262"/>
            <ac:cxnSpMk id="17" creationId="{BE839C4A-73BB-EDFF-689D-DF9CBB7246A2}"/>
          </ac:cxnSpMkLst>
        </pc:cxnChg>
      </pc:sldChg>
      <pc:sldChg chg="addSp delSp modSp add mod modAnim">
        <pc:chgData name="Eum, Brenden" userId="44ab4693-4e2c-41e8-b41c-b7f3140c20bd" providerId="ADAL" clId="{4497FBE3-6DBD-4324-B96D-C29A0863F731}" dt="2022-11-18T19:19:37.253" v="7005"/>
        <pc:sldMkLst>
          <pc:docMk/>
          <pc:sldMk cId="3140721856" sldId="263"/>
        </pc:sldMkLst>
        <pc:spChg chg="mod">
          <ac:chgData name="Eum, Brenden" userId="44ab4693-4e2c-41e8-b41c-b7f3140c20bd" providerId="ADAL" clId="{4497FBE3-6DBD-4324-B96D-C29A0863F731}" dt="2022-11-18T15:52:02.209" v="682"/>
          <ac:spMkLst>
            <pc:docMk/>
            <pc:sldMk cId="3140721856" sldId="263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5:28:10.925" v="218" actId="1035"/>
          <ac:spMkLst>
            <pc:docMk/>
            <pc:sldMk cId="3140721856" sldId="263"/>
            <ac:spMk id="4" creationId="{53CE66E3-3BD6-2257-307C-28ABEC0E17D8}"/>
          </ac:spMkLst>
        </pc:spChg>
        <pc:spChg chg="add mod">
          <ac:chgData name="Eum, Brenden" userId="44ab4693-4e2c-41e8-b41c-b7f3140c20bd" providerId="ADAL" clId="{4497FBE3-6DBD-4324-B96D-C29A0863F731}" dt="2022-11-18T19:19:37.253" v="7005"/>
          <ac:spMkLst>
            <pc:docMk/>
            <pc:sldMk cId="3140721856" sldId="263"/>
            <ac:spMk id="5" creationId="{86659849-225C-71BC-EA7C-78A2AC167FF6}"/>
          </ac:spMkLst>
        </pc:spChg>
        <pc:spChg chg="add mod">
          <ac:chgData name="Eum, Brenden" userId="44ab4693-4e2c-41e8-b41c-b7f3140c20bd" providerId="ADAL" clId="{4497FBE3-6DBD-4324-B96D-C29A0863F731}" dt="2022-11-18T15:35:39.628" v="399"/>
          <ac:spMkLst>
            <pc:docMk/>
            <pc:sldMk cId="3140721856" sldId="263"/>
            <ac:spMk id="13" creationId="{685FA7AF-2835-7F82-42D2-BC4E38300EFD}"/>
          </ac:spMkLst>
        </pc:spChg>
        <pc:spChg chg="add mod">
          <ac:chgData name="Eum, Brenden" userId="44ab4693-4e2c-41e8-b41c-b7f3140c20bd" providerId="ADAL" clId="{4497FBE3-6DBD-4324-B96D-C29A0863F731}" dt="2022-11-18T15:36:22.298" v="439" actId="1076"/>
          <ac:spMkLst>
            <pc:docMk/>
            <pc:sldMk cId="3140721856" sldId="263"/>
            <ac:spMk id="14" creationId="{6F5B7B40-5C00-E80E-C389-199178419056}"/>
          </ac:spMkLst>
        </pc:spChg>
        <pc:spChg chg="add mod">
          <ac:chgData name="Eum, Brenden" userId="44ab4693-4e2c-41e8-b41c-b7f3140c20bd" providerId="ADAL" clId="{4497FBE3-6DBD-4324-B96D-C29A0863F731}" dt="2022-11-18T15:36:06.046" v="420" actId="1076"/>
          <ac:spMkLst>
            <pc:docMk/>
            <pc:sldMk cId="3140721856" sldId="263"/>
            <ac:spMk id="15" creationId="{13BA20A0-502A-FFC9-0916-82FE3D064C25}"/>
          </ac:spMkLst>
        </pc:spChg>
        <pc:spChg chg="add mod">
          <ac:chgData name="Eum, Brenden" userId="44ab4693-4e2c-41e8-b41c-b7f3140c20bd" providerId="ADAL" clId="{4497FBE3-6DBD-4324-B96D-C29A0863F731}" dt="2022-11-18T15:36:00.212" v="418"/>
          <ac:spMkLst>
            <pc:docMk/>
            <pc:sldMk cId="3140721856" sldId="263"/>
            <ac:spMk id="19" creationId="{6DFC2505-FAE4-CC84-ABD6-320A4A6F6E5E}"/>
          </ac:spMkLst>
        </pc:spChg>
        <pc:spChg chg="add mod">
          <ac:chgData name="Eum, Brenden" userId="44ab4693-4e2c-41e8-b41c-b7f3140c20bd" providerId="ADAL" clId="{4497FBE3-6DBD-4324-B96D-C29A0863F731}" dt="2022-11-18T15:36:18.192" v="438" actId="20577"/>
          <ac:spMkLst>
            <pc:docMk/>
            <pc:sldMk cId="3140721856" sldId="263"/>
            <ac:spMk id="20" creationId="{B5DF1A87-41E7-D2B8-701E-0D9AF4965304}"/>
          </ac:spMkLst>
        </pc:spChg>
        <pc:spChg chg="add del mod">
          <ac:chgData name="Eum, Brenden" userId="44ab4693-4e2c-41e8-b41c-b7f3140c20bd" providerId="ADAL" clId="{4497FBE3-6DBD-4324-B96D-C29A0863F731}" dt="2022-11-18T15:38:05.971" v="464" actId="478"/>
          <ac:spMkLst>
            <pc:docMk/>
            <pc:sldMk cId="3140721856" sldId="263"/>
            <ac:spMk id="21" creationId="{1ED0D6EB-1B49-B3FF-610D-FBAFBD1A4B67}"/>
          </ac:spMkLst>
        </pc:spChg>
        <pc:grpChg chg="add mod">
          <ac:chgData name="Eum, Brenden" userId="44ab4693-4e2c-41e8-b41c-b7f3140c20bd" providerId="ADAL" clId="{4497FBE3-6DBD-4324-B96D-C29A0863F731}" dt="2022-11-18T15:35:39.628" v="399"/>
          <ac:grpSpMkLst>
            <pc:docMk/>
            <pc:sldMk cId="3140721856" sldId="263"/>
            <ac:grpSpMk id="7" creationId="{FB4F0F54-A475-8D81-B0EC-CE79A5C478F1}"/>
          </ac:grpSpMkLst>
        </pc:grpChg>
        <pc:picChg chg="add del mod">
          <ac:chgData name="Eum, Brenden" userId="44ab4693-4e2c-41e8-b41c-b7f3140c20bd" providerId="ADAL" clId="{4497FBE3-6DBD-4324-B96D-C29A0863F731}" dt="2022-11-18T19:15:59.315" v="6968" actId="478"/>
          <ac:picMkLst>
            <pc:docMk/>
            <pc:sldMk cId="3140721856" sldId="263"/>
            <ac:picMk id="21" creationId="{B5D6C1CB-F0D9-E033-0787-45DACA108C00}"/>
          </ac:picMkLst>
        </pc:picChg>
        <pc:picChg chg="del">
          <ac:chgData name="Eum, Brenden" userId="44ab4693-4e2c-41e8-b41c-b7f3140c20bd" providerId="ADAL" clId="{4497FBE3-6DBD-4324-B96D-C29A0863F731}" dt="2022-11-18T15:25:57.261" v="47" actId="478"/>
          <ac:picMkLst>
            <pc:docMk/>
            <pc:sldMk cId="3140721856" sldId="263"/>
            <ac:picMk id="1028" creationId="{9601DE41-D8FE-5D9E-A12B-3B7189BBE35D}"/>
          </ac:picMkLst>
        </pc:picChg>
        <pc:picChg chg="add mod">
          <ac:chgData name="Eum, Brenden" userId="44ab4693-4e2c-41e8-b41c-b7f3140c20bd" providerId="ADAL" clId="{4497FBE3-6DBD-4324-B96D-C29A0863F731}" dt="2022-11-18T15:28:10.925" v="218" actId="1035"/>
          <ac:picMkLst>
            <pc:docMk/>
            <pc:sldMk cId="3140721856" sldId="263"/>
            <ac:picMk id="8194" creationId="{EC6BCAEF-A4CE-F67A-C609-CBBCA11DB2AE}"/>
          </ac:picMkLst>
        </pc:picChg>
        <pc:cxnChg chg="add 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6" creationId="{11736F38-703D-5F66-BFF3-A083447E8808}"/>
          </ac:cxnSpMkLst>
        </pc:cxnChg>
        <pc:cxnChg chg="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8" creationId="{01BB1BEA-009B-D16C-4CCA-00D2C3B44A49}"/>
          </ac:cxnSpMkLst>
        </pc:cxnChg>
        <pc:cxnChg chg="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9" creationId="{D1F5EF62-00BE-4B8F-D8F8-C6E1D6B4EFB6}"/>
          </ac:cxnSpMkLst>
        </pc:cxnChg>
        <pc:cxnChg chg="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0" creationId="{3DD3EBE0-0BDF-136A-F632-6423695DA430}"/>
          </ac:cxnSpMkLst>
        </pc:cxnChg>
        <pc:cxnChg chg="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1" creationId="{69D122CC-47DD-7D74-29B1-2CD438CE30C6}"/>
          </ac:cxnSpMkLst>
        </pc:cxnChg>
        <pc:cxnChg chg="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2" creationId="{D1B85CFE-57F0-68BC-BAF7-5A268780146E}"/>
          </ac:cxnSpMkLst>
        </pc:cxnChg>
        <pc:cxnChg chg="add 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6" creationId="{2A4B4DEB-1073-6B42-1DDB-41AA7F808365}"/>
          </ac:cxnSpMkLst>
        </pc:cxnChg>
        <pc:cxnChg chg="add 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7" creationId="{18504555-18DD-4767-012B-F8E36A63610B}"/>
          </ac:cxnSpMkLst>
        </pc:cxnChg>
        <pc:cxnChg chg="add mod">
          <ac:chgData name="Eum, Brenden" userId="44ab4693-4e2c-41e8-b41c-b7f3140c20bd" providerId="ADAL" clId="{4497FBE3-6DBD-4324-B96D-C29A0863F731}" dt="2022-11-18T15:35:39.628" v="399"/>
          <ac:cxnSpMkLst>
            <pc:docMk/>
            <pc:sldMk cId="3140721856" sldId="263"/>
            <ac:cxnSpMk id="18" creationId="{C5102984-A62D-6B3F-BA6D-43FAFC8BA568}"/>
          </ac:cxnSpMkLst>
        </pc:cxnChg>
      </pc:sldChg>
      <pc:sldChg chg="add del">
        <pc:chgData name="Eum, Brenden" userId="44ab4693-4e2c-41e8-b41c-b7f3140c20bd" providerId="ADAL" clId="{4497FBE3-6DBD-4324-B96D-C29A0863F731}" dt="2022-11-18T15:38:23.083" v="466" actId="47"/>
        <pc:sldMkLst>
          <pc:docMk/>
          <pc:sldMk cId="1504374595" sldId="264"/>
        </pc:sldMkLst>
      </pc:sldChg>
      <pc:sldChg chg="add del">
        <pc:chgData name="Eum, Brenden" userId="44ab4693-4e2c-41e8-b41c-b7f3140c20bd" providerId="ADAL" clId="{4497FBE3-6DBD-4324-B96D-C29A0863F731}" dt="2022-11-18T15:38:24.923" v="467" actId="47"/>
        <pc:sldMkLst>
          <pc:docMk/>
          <pc:sldMk cId="1367453070" sldId="265"/>
        </pc:sldMkLst>
      </pc:sldChg>
      <pc:sldChg chg="addSp modSp add mod">
        <pc:chgData name="Eum, Brenden" userId="44ab4693-4e2c-41e8-b41c-b7f3140c20bd" providerId="ADAL" clId="{4497FBE3-6DBD-4324-B96D-C29A0863F731}" dt="2022-11-18T19:19:33.860" v="7004"/>
        <pc:sldMkLst>
          <pc:docMk/>
          <pc:sldMk cId="2502135016" sldId="266"/>
        </pc:sldMkLst>
        <pc:spChg chg="mod">
          <ac:chgData name="Eum, Brenden" userId="44ab4693-4e2c-41e8-b41c-b7f3140c20bd" providerId="ADAL" clId="{4497FBE3-6DBD-4324-B96D-C29A0863F731}" dt="2022-11-18T15:52:03.996" v="683"/>
          <ac:spMkLst>
            <pc:docMk/>
            <pc:sldMk cId="2502135016" sldId="266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9:19:33.860" v="7004"/>
          <ac:spMkLst>
            <pc:docMk/>
            <pc:sldMk cId="2502135016" sldId="266"/>
            <ac:spMk id="5" creationId="{86659849-225C-71BC-EA7C-78A2AC167FF6}"/>
          </ac:spMkLst>
        </pc:spChg>
        <pc:spChg chg="mod">
          <ac:chgData name="Eum, Brenden" userId="44ab4693-4e2c-41e8-b41c-b7f3140c20bd" providerId="ADAL" clId="{4497FBE3-6DBD-4324-B96D-C29A0863F731}" dt="2022-11-18T19:14:23.665" v="6966" actId="1076"/>
          <ac:spMkLst>
            <pc:docMk/>
            <pc:sldMk cId="2502135016" sldId="266"/>
            <ac:spMk id="21" creationId="{1ED0D6EB-1B49-B3FF-610D-FBAFBD1A4B67}"/>
          </ac:spMkLst>
        </pc:spChg>
        <pc:cxnChg chg="add mod">
          <ac:chgData name="Eum, Brenden" userId="44ab4693-4e2c-41e8-b41c-b7f3140c20bd" providerId="ADAL" clId="{4497FBE3-6DBD-4324-B96D-C29A0863F731}" dt="2022-11-18T19:14:23.665" v="6966" actId="1076"/>
          <ac:cxnSpMkLst>
            <pc:docMk/>
            <pc:sldMk cId="2502135016" sldId="266"/>
            <ac:cxnSpMk id="23" creationId="{D924F448-58F4-3013-AB19-3D0A2DD77610}"/>
          </ac:cxnSpMkLst>
        </pc:cxnChg>
      </pc:sldChg>
      <pc:sldChg chg="addSp delSp modSp add mod">
        <pc:chgData name="Eum, Brenden" userId="44ab4693-4e2c-41e8-b41c-b7f3140c20bd" providerId="ADAL" clId="{4497FBE3-6DBD-4324-B96D-C29A0863F731}" dt="2022-11-18T19:18:25.553" v="6976" actId="1076"/>
        <pc:sldMkLst>
          <pc:docMk/>
          <pc:sldMk cId="3049012316" sldId="267"/>
        </pc:sldMkLst>
        <pc:spChg chg="mod">
          <ac:chgData name="Eum, Brenden" userId="44ab4693-4e2c-41e8-b41c-b7f3140c20bd" providerId="ADAL" clId="{4497FBE3-6DBD-4324-B96D-C29A0863F731}" dt="2022-11-18T15:52:05.497" v="684"/>
          <ac:spMkLst>
            <pc:docMk/>
            <pc:sldMk cId="3049012316" sldId="267"/>
            <ac:spMk id="2" creationId="{18899799-CEDE-1F72-80CD-6845CAD98AC4}"/>
          </ac:spMkLst>
        </pc:spChg>
        <pc:spChg chg="mod">
          <ac:chgData name="Eum, Brenden" userId="44ab4693-4e2c-41e8-b41c-b7f3140c20bd" providerId="ADAL" clId="{4497FBE3-6DBD-4324-B96D-C29A0863F731}" dt="2022-11-18T19:18:25.553" v="6976" actId="1076"/>
          <ac:spMkLst>
            <pc:docMk/>
            <pc:sldMk cId="3049012316" sldId="267"/>
            <ac:spMk id="13" creationId="{6F32B274-A246-8454-2B20-002981BDBAB1}"/>
          </ac:spMkLst>
        </pc:spChg>
        <pc:spChg chg="add mod">
          <ac:chgData name="Eum, Brenden" userId="44ab4693-4e2c-41e8-b41c-b7f3140c20bd" providerId="ADAL" clId="{4497FBE3-6DBD-4324-B96D-C29A0863F731}" dt="2022-11-18T15:39:15.938" v="508" actId="20577"/>
          <ac:spMkLst>
            <pc:docMk/>
            <pc:sldMk cId="3049012316" sldId="267"/>
            <ac:spMk id="19" creationId="{0D23B75B-15F8-057C-70A8-3D1CF8D54AC3}"/>
          </ac:spMkLst>
        </pc:spChg>
        <pc:spChg chg="add del mod">
          <ac:chgData name="Eum, Brenden" userId="44ab4693-4e2c-41e8-b41c-b7f3140c20bd" providerId="ADAL" clId="{4497FBE3-6DBD-4324-B96D-C29A0863F731}" dt="2022-11-18T15:39:21.268" v="510"/>
          <ac:spMkLst>
            <pc:docMk/>
            <pc:sldMk cId="3049012316" sldId="267"/>
            <ac:spMk id="20" creationId="{AAC96DA9-5F97-0DFB-6B0A-6112E0600DC1}"/>
          </ac:spMkLst>
        </pc:spChg>
        <pc:spChg chg="add mod">
          <ac:chgData name="Eum, Brenden" userId="44ab4693-4e2c-41e8-b41c-b7f3140c20bd" providerId="ADAL" clId="{4497FBE3-6DBD-4324-B96D-C29A0863F731}" dt="2022-11-18T15:39:55.195" v="523"/>
          <ac:spMkLst>
            <pc:docMk/>
            <pc:sldMk cId="3049012316" sldId="267"/>
            <ac:spMk id="21" creationId="{29AC540B-B0DD-0E78-580C-8A341BE46EA3}"/>
          </ac:spMkLst>
        </pc:spChg>
      </pc:sldChg>
      <pc:sldChg chg="addSp delSp modSp add mod">
        <pc:chgData name="Eum, Brenden" userId="44ab4693-4e2c-41e8-b41c-b7f3140c20bd" providerId="ADAL" clId="{4497FBE3-6DBD-4324-B96D-C29A0863F731}" dt="2022-11-18T19:19:16.092" v="7001" actId="20577"/>
        <pc:sldMkLst>
          <pc:docMk/>
          <pc:sldMk cId="2858276861" sldId="268"/>
        </pc:sldMkLst>
        <pc:spChg chg="mod">
          <ac:chgData name="Eum, Brenden" userId="44ab4693-4e2c-41e8-b41c-b7f3140c20bd" providerId="ADAL" clId="{4497FBE3-6DBD-4324-B96D-C29A0863F731}" dt="2022-11-18T15:52:07.341" v="685"/>
          <ac:spMkLst>
            <pc:docMk/>
            <pc:sldMk cId="2858276861" sldId="268"/>
            <ac:spMk id="2" creationId="{18899799-CEDE-1F72-80CD-6845CAD98AC4}"/>
          </ac:spMkLst>
        </pc:spChg>
        <pc:spChg chg="add mod">
          <ac:chgData name="Eum, Brenden" userId="44ab4693-4e2c-41e8-b41c-b7f3140c20bd" providerId="ADAL" clId="{4497FBE3-6DBD-4324-B96D-C29A0863F731}" dt="2022-11-18T19:17:13.384" v="6975" actId="1076"/>
          <ac:spMkLst>
            <pc:docMk/>
            <pc:sldMk cId="2858276861" sldId="268"/>
            <ac:spMk id="5" creationId="{1504154A-0147-303B-A771-C498AF8FBAF7}"/>
          </ac:spMkLst>
        </pc:spChg>
        <pc:spChg chg="del">
          <ac:chgData name="Eum, Brenden" userId="44ab4693-4e2c-41e8-b41c-b7f3140c20bd" providerId="ADAL" clId="{4497FBE3-6DBD-4324-B96D-C29A0863F731}" dt="2022-11-18T15:48:38.457" v="609" actId="478"/>
          <ac:spMkLst>
            <pc:docMk/>
            <pc:sldMk cId="2858276861" sldId="268"/>
            <ac:spMk id="5" creationId="{86659849-225C-71BC-EA7C-78A2AC167FF6}"/>
          </ac:spMkLst>
        </pc:spChg>
        <pc:spChg chg="add mod">
          <ac:chgData name="Eum, Brenden" userId="44ab4693-4e2c-41e8-b41c-b7f3140c20bd" providerId="ADAL" clId="{4497FBE3-6DBD-4324-B96D-C29A0863F731}" dt="2022-11-18T15:44:26.616" v="537" actId="20577"/>
          <ac:spMkLst>
            <pc:docMk/>
            <pc:sldMk cId="2858276861" sldId="268"/>
            <ac:spMk id="21" creationId="{F03256A3-6DDD-BAC8-2F54-418BABB13A6F}"/>
          </ac:spMkLst>
        </pc:spChg>
        <pc:spChg chg="add mod">
          <ac:chgData name="Eum, Brenden" userId="44ab4693-4e2c-41e8-b41c-b7f3140c20bd" providerId="ADAL" clId="{4497FBE3-6DBD-4324-B96D-C29A0863F731}" dt="2022-11-18T19:19:16.092" v="7001" actId="20577"/>
          <ac:spMkLst>
            <pc:docMk/>
            <pc:sldMk cId="2858276861" sldId="268"/>
            <ac:spMk id="22" creationId="{3AD8B7DD-3B1A-E6CC-C1C1-6F469648AF08}"/>
          </ac:spMkLst>
        </pc:spChg>
      </pc:sldChg>
      <pc:sldChg chg="add del">
        <pc:chgData name="Eum, Brenden" userId="44ab4693-4e2c-41e8-b41c-b7f3140c20bd" providerId="ADAL" clId="{4497FBE3-6DBD-4324-B96D-C29A0863F731}" dt="2022-11-18T15:39:24.378" v="512"/>
        <pc:sldMkLst>
          <pc:docMk/>
          <pc:sldMk cId="2860880428" sldId="268"/>
        </pc:sldMkLst>
      </pc:sldChg>
      <pc:sldChg chg="modSp new del mod">
        <pc:chgData name="Eum, Brenden" userId="44ab4693-4e2c-41e8-b41c-b7f3140c20bd" providerId="ADAL" clId="{4497FBE3-6DBD-4324-B96D-C29A0863F731}" dt="2022-11-18T15:39:05.680" v="490" actId="47"/>
        <pc:sldMkLst>
          <pc:docMk/>
          <pc:sldMk cId="4043043048" sldId="268"/>
        </pc:sldMkLst>
        <pc:spChg chg="mod">
          <ac:chgData name="Eum, Brenden" userId="44ab4693-4e2c-41e8-b41c-b7f3140c20bd" providerId="ADAL" clId="{4497FBE3-6DBD-4324-B96D-C29A0863F731}" dt="2022-11-18T15:38:59.687" v="488" actId="20577"/>
          <ac:spMkLst>
            <pc:docMk/>
            <pc:sldMk cId="4043043048" sldId="268"/>
            <ac:spMk id="2" creationId="{DFA2FD2F-C34A-1FCD-2D83-B73EF2DEB2C5}"/>
          </ac:spMkLst>
        </pc:spChg>
      </pc:sldChg>
      <pc:sldChg chg="modSp add del mod">
        <pc:chgData name="Eum, Brenden" userId="44ab4693-4e2c-41e8-b41c-b7f3140c20bd" providerId="ADAL" clId="{4497FBE3-6DBD-4324-B96D-C29A0863F731}" dt="2022-11-18T19:10:54.595" v="6927" actId="47"/>
        <pc:sldMkLst>
          <pc:docMk/>
          <pc:sldMk cId="1507423161" sldId="269"/>
        </pc:sldMkLst>
        <pc:spChg chg="mod">
          <ac:chgData name="Eum, Brenden" userId="44ab4693-4e2c-41e8-b41c-b7f3140c20bd" providerId="ADAL" clId="{4497FBE3-6DBD-4324-B96D-C29A0863F731}" dt="2022-11-18T15:51:56.172" v="679"/>
          <ac:spMkLst>
            <pc:docMk/>
            <pc:sldMk cId="1507423161" sldId="269"/>
            <ac:spMk id="2" creationId="{18899799-CEDE-1F72-80CD-6845CAD98AC4}"/>
          </ac:spMkLst>
        </pc:spChg>
      </pc:sldChg>
      <pc:sldChg chg="addSp delSp modSp new mod">
        <pc:chgData name="Eum, Brenden" userId="44ab4693-4e2c-41e8-b41c-b7f3140c20bd" providerId="ADAL" clId="{4497FBE3-6DBD-4324-B96D-C29A0863F731}" dt="2022-11-18T15:52:52.847" v="695" actId="20577"/>
        <pc:sldMkLst>
          <pc:docMk/>
          <pc:sldMk cId="1032389189" sldId="270"/>
        </pc:sldMkLst>
        <pc:spChg chg="del mod">
          <ac:chgData name="Eum, Brenden" userId="44ab4693-4e2c-41e8-b41c-b7f3140c20bd" providerId="ADAL" clId="{4497FBE3-6DBD-4324-B96D-C29A0863F731}" dt="2022-11-18T15:51:36.500" v="667" actId="478"/>
          <ac:spMkLst>
            <pc:docMk/>
            <pc:sldMk cId="1032389189" sldId="270"/>
            <ac:spMk id="2" creationId="{6E553845-2408-3416-C9AC-603E16F9A7A7}"/>
          </ac:spMkLst>
        </pc:spChg>
        <pc:spChg chg="del">
          <ac:chgData name="Eum, Brenden" userId="44ab4693-4e2c-41e8-b41c-b7f3140c20bd" providerId="ADAL" clId="{4497FBE3-6DBD-4324-B96D-C29A0863F731}" dt="2022-11-18T15:51:39.393" v="669" actId="478"/>
          <ac:spMkLst>
            <pc:docMk/>
            <pc:sldMk cId="1032389189" sldId="270"/>
            <ac:spMk id="3" creationId="{3A2BE7D8-5F2A-FDFF-6C29-29C7F7C8334D}"/>
          </ac:spMkLst>
        </pc:spChg>
        <pc:spChg chg="mod">
          <ac:chgData name="Eum, Brenden" userId="44ab4693-4e2c-41e8-b41c-b7f3140c20bd" providerId="ADAL" clId="{4497FBE3-6DBD-4324-B96D-C29A0863F731}" dt="2022-11-18T15:52:52.847" v="695" actId="20577"/>
          <ac:spMkLst>
            <pc:docMk/>
            <pc:sldMk cId="1032389189" sldId="270"/>
            <ac:spMk id="4" creationId="{4327EBED-C808-0EB1-CB7B-927D6AEFE4AE}"/>
          </ac:spMkLst>
        </pc:spChg>
        <pc:spChg chg="add del mod">
          <ac:chgData name="Eum, Brenden" userId="44ab4693-4e2c-41e8-b41c-b7f3140c20bd" providerId="ADAL" clId="{4497FBE3-6DBD-4324-B96D-C29A0863F731}" dt="2022-11-18T15:51:38.642" v="668" actId="478"/>
          <ac:spMkLst>
            <pc:docMk/>
            <pc:sldMk cId="1032389189" sldId="270"/>
            <ac:spMk id="7" creationId="{FB01468B-354F-3F1B-E0DC-F16DF3F69F80}"/>
          </ac:spMkLst>
        </pc:spChg>
        <pc:picChg chg="add mod">
          <ac:chgData name="Eum, Brenden" userId="44ab4693-4e2c-41e8-b41c-b7f3140c20bd" providerId="ADAL" clId="{4497FBE3-6DBD-4324-B96D-C29A0863F731}" dt="2022-11-18T15:52:40.138" v="690" actId="1582"/>
          <ac:picMkLst>
            <pc:docMk/>
            <pc:sldMk cId="1032389189" sldId="270"/>
            <ac:picMk id="9" creationId="{696AFC21-875B-CC0F-927B-8047B0AED708}"/>
          </ac:picMkLst>
        </pc:picChg>
      </pc:sldChg>
      <pc:sldChg chg="addSp delSp modSp add mod ord">
        <pc:chgData name="Eum, Brenden" userId="44ab4693-4e2c-41e8-b41c-b7f3140c20bd" providerId="ADAL" clId="{4497FBE3-6DBD-4324-B96D-C29A0863F731}" dt="2022-11-18T16:17:55.110" v="1823"/>
        <pc:sldMkLst>
          <pc:docMk/>
          <pc:sldMk cId="695661977" sldId="271"/>
        </pc:sldMkLst>
        <pc:spChg chg="mod">
          <ac:chgData name="Eum, Brenden" userId="44ab4693-4e2c-41e8-b41c-b7f3140c20bd" providerId="ADAL" clId="{4497FBE3-6DBD-4324-B96D-C29A0863F731}" dt="2022-11-18T15:52:08.728" v="686"/>
          <ac:spMkLst>
            <pc:docMk/>
            <pc:sldMk cId="695661977" sldId="271"/>
            <ac:spMk id="2" creationId="{18899799-CEDE-1F72-80CD-6845CAD98AC4}"/>
          </ac:spMkLst>
        </pc:spChg>
        <pc:spChg chg="del">
          <ac:chgData name="Eum, Brenden" userId="44ab4693-4e2c-41e8-b41c-b7f3140c20bd" providerId="ADAL" clId="{4497FBE3-6DBD-4324-B96D-C29A0863F731}" dt="2022-11-18T15:48:46.829" v="612" actId="478"/>
          <ac:spMkLst>
            <pc:docMk/>
            <pc:sldMk cId="695661977" sldId="271"/>
            <ac:spMk id="5" creationId="{86659849-225C-71BC-EA7C-78A2AC167FF6}"/>
          </ac:spMkLst>
        </pc:spChg>
        <pc:spChg chg="del">
          <ac:chgData name="Eum, Brenden" userId="44ab4693-4e2c-41e8-b41c-b7f3140c20bd" providerId="ADAL" clId="{4497FBE3-6DBD-4324-B96D-C29A0863F731}" dt="2022-11-18T15:49:15.482" v="622" actId="478"/>
          <ac:spMkLst>
            <pc:docMk/>
            <pc:sldMk cId="695661977" sldId="271"/>
            <ac:spMk id="14" creationId="{6F5B7B40-5C00-E80E-C389-199178419056}"/>
          </ac:spMkLst>
        </pc:spChg>
        <pc:spChg chg="mod">
          <ac:chgData name="Eum, Brenden" userId="44ab4693-4e2c-41e8-b41c-b7f3140c20bd" providerId="ADAL" clId="{4497FBE3-6DBD-4324-B96D-C29A0863F731}" dt="2022-11-18T15:47:20.510" v="590" actId="20577"/>
          <ac:spMkLst>
            <pc:docMk/>
            <pc:sldMk cId="695661977" sldId="271"/>
            <ac:spMk id="21" creationId="{F03256A3-6DDD-BAC8-2F54-418BABB13A6F}"/>
          </ac:spMkLst>
        </pc:spChg>
        <pc:picChg chg="del">
          <ac:chgData name="Eum, Brenden" userId="44ab4693-4e2c-41e8-b41c-b7f3140c20bd" providerId="ADAL" clId="{4497FBE3-6DBD-4324-B96D-C29A0863F731}" dt="2022-11-18T15:48:44.006" v="611" actId="478"/>
          <ac:picMkLst>
            <pc:docMk/>
            <pc:sldMk cId="695661977" sldId="271"/>
            <ac:picMk id="8194" creationId="{EC6BCAEF-A4CE-F67A-C609-CBBCA11DB2AE}"/>
          </ac:picMkLst>
        </pc:picChg>
        <pc:picChg chg="add mod">
          <ac:chgData name="Eum, Brenden" userId="44ab4693-4e2c-41e8-b41c-b7f3140c20bd" providerId="ADAL" clId="{4497FBE3-6DBD-4324-B96D-C29A0863F731}" dt="2022-11-18T15:49:06.264" v="621" actId="167"/>
          <ac:picMkLst>
            <pc:docMk/>
            <pc:sldMk cId="695661977" sldId="271"/>
            <ac:picMk id="14338" creationId="{A7543003-E865-80B8-2268-17A7BBB045AA}"/>
          </ac:picMkLst>
        </pc:picChg>
        <pc:cxnChg chg="add mod">
          <ac:chgData name="Eum, Brenden" userId="44ab4693-4e2c-41e8-b41c-b7f3140c20bd" providerId="ADAL" clId="{4497FBE3-6DBD-4324-B96D-C29A0863F731}" dt="2022-11-18T15:49:53.567" v="650" actId="1036"/>
          <ac:cxnSpMkLst>
            <pc:docMk/>
            <pc:sldMk cId="695661977" sldId="271"/>
            <ac:cxnSpMk id="23" creationId="{3A597426-F7F2-1796-2652-230F38C896C7}"/>
          </ac:cxnSpMkLst>
        </pc:cxnChg>
      </pc:sldChg>
      <pc:sldChg chg="add del">
        <pc:chgData name="Eum, Brenden" userId="44ab4693-4e2c-41e8-b41c-b7f3140c20bd" providerId="ADAL" clId="{4497FBE3-6DBD-4324-B96D-C29A0863F731}" dt="2022-11-18T15:53:45.833" v="697" actId="47"/>
        <pc:sldMkLst>
          <pc:docMk/>
          <pc:sldMk cId="1587689323" sldId="272"/>
        </pc:sldMkLst>
      </pc:sldChg>
      <pc:sldChg chg="addSp delSp modSp new mod delAnim modAnim">
        <pc:chgData name="Eum, Brenden" userId="44ab4693-4e2c-41e8-b41c-b7f3140c20bd" providerId="ADAL" clId="{4497FBE3-6DBD-4324-B96D-C29A0863F731}" dt="2022-11-18T17:44:52.870" v="4745" actId="1076"/>
        <pc:sldMkLst>
          <pc:docMk/>
          <pc:sldMk cId="2825502594" sldId="272"/>
        </pc:sldMkLst>
        <pc:spChg chg="del">
          <ac:chgData name="Eum, Brenden" userId="44ab4693-4e2c-41e8-b41c-b7f3140c20bd" providerId="ADAL" clId="{4497FBE3-6DBD-4324-B96D-C29A0863F731}" dt="2022-11-18T16:02:30.012" v="1052" actId="478"/>
          <ac:spMkLst>
            <pc:docMk/>
            <pc:sldMk cId="2825502594" sldId="272"/>
            <ac:spMk id="2" creationId="{44530A9B-F782-A028-02D3-9F21C46681A7}"/>
          </ac:spMkLst>
        </pc:spChg>
        <pc:spChg chg="mod">
          <ac:chgData name="Eum, Brenden" userId="44ab4693-4e2c-41e8-b41c-b7f3140c20bd" providerId="ADAL" clId="{4497FBE3-6DBD-4324-B96D-C29A0863F731}" dt="2022-11-18T17:18:38.367" v="3816" actId="20577"/>
          <ac:spMkLst>
            <pc:docMk/>
            <pc:sldMk cId="2825502594" sldId="272"/>
            <ac:spMk id="3" creationId="{307D9137-FEEF-85B8-F5E8-40C88576592C}"/>
          </ac:spMkLst>
        </pc:spChg>
        <pc:spChg chg="mod">
          <ac:chgData name="Eum, Brenden" userId="44ab4693-4e2c-41e8-b41c-b7f3140c20bd" providerId="ADAL" clId="{4497FBE3-6DBD-4324-B96D-C29A0863F731}" dt="2022-11-18T16:02:50.876" v="1076" actId="20577"/>
          <ac:spMkLst>
            <pc:docMk/>
            <pc:sldMk cId="2825502594" sldId="272"/>
            <ac:spMk id="4" creationId="{058B8F74-252D-0CDF-3644-AF9D4C630F1D}"/>
          </ac:spMkLst>
        </pc:spChg>
        <pc:spChg chg="add mod">
          <ac:chgData name="Eum, Brenden" userId="44ab4693-4e2c-41e8-b41c-b7f3140c20bd" providerId="ADAL" clId="{4497FBE3-6DBD-4324-B96D-C29A0863F731}" dt="2022-11-18T16:09:56.940" v="1484" actId="1035"/>
          <ac:spMkLst>
            <pc:docMk/>
            <pc:sldMk cId="2825502594" sldId="272"/>
            <ac:spMk id="12" creationId="{3A944307-72F9-2807-DCEC-CF65B3C9A188}"/>
          </ac:spMkLst>
        </pc:spChg>
        <pc:spChg chg="add mod">
          <ac:chgData name="Eum, Brenden" userId="44ab4693-4e2c-41e8-b41c-b7f3140c20bd" providerId="ADAL" clId="{4497FBE3-6DBD-4324-B96D-C29A0863F731}" dt="2022-11-18T16:09:56.940" v="1484" actId="1035"/>
          <ac:spMkLst>
            <pc:docMk/>
            <pc:sldMk cId="2825502594" sldId="272"/>
            <ac:spMk id="14" creationId="{C0CBB3BC-8670-7C73-53F3-E3AF05E50386}"/>
          </ac:spMkLst>
        </pc:spChg>
        <pc:spChg chg="add mod">
          <ac:chgData name="Eum, Brenden" userId="44ab4693-4e2c-41e8-b41c-b7f3140c20bd" providerId="ADAL" clId="{4497FBE3-6DBD-4324-B96D-C29A0863F731}" dt="2022-11-18T16:09:56.940" v="1484" actId="1035"/>
          <ac:spMkLst>
            <pc:docMk/>
            <pc:sldMk cId="2825502594" sldId="272"/>
            <ac:spMk id="18" creationId="{3A2D2040-8EEA-CAD1-630F-B69824B807FA}"/>
          </ac:spMkLst>
        </pc:spChg>
        <pc:spChg chg="add mod">
          <ac:chgData name="Eum, Brenden" userId="44ab4693-4e2c-41e8-b41c-b7f3140c20bd" providerId="ADAL" clId="{4497FBE3-6DBD-4324-B96D-C29A0863F731}" dt="2022-11-18T16:09:56.940" v="1484" actId="1035"/>
          <ac:spMkLst>
            <pc:docMk/>
            <pc:sldMk cId="2825502594" sldId="272"/>
            <ac:spMk id="27" creationId="{A7911D9B-EDB7-3508-E28E-FC350ADB19F3}"/>
          </ac:spMkLst>
        </pc:spChg>
        <pc:spChg chg="add del mod">
          <ac:chgData name="Eum, Brenden" userId="44ab4693-4e2c-41e8-b41c-b7f3140c20bd" providerId="ADAL" clId="{4497FBE3-6DBD-4324-B96D-C29A0863F731}" dt="2022-11-18T16:07:34.141" v="1188" actId="478"/>
          <ac:spMkLst>
            <pc:docMk/>
            <pc:sldMk cId="2825502594" sldId="272"/>
            <ac:spMk id="34" creationId="{AC4D63AE-9BAD-1712-CC8A-6C93FBF38C48}"/>
          </ac:spMkLst>
        </pc:spChg>
        <pc:spChg chg="add mod">
          <ac:chgData name="Eum, Brenden" userId="44ab4693-4e2c-41e8-b41c-b7f3140c20bd" providerId="ADAL" clId="{4497FBE3-6DBD-4324-B96D-C29A0863F731}" dt="2022-11-18T17:44:52.870" v="4745" actId="1076"/>
          <ac:spMkLst>
            <pc:docMk/>
            <pc:sldMk cId="2825502594" sldId="272"/>
            <ac:spMk id="35" creationId="{5B306B28-37D6-7388-5317-E2B21937FB2B}"/>
          </ac:spMkLst>
        </pc:spChg>
        <pc:spChg chg="add del mod">
          <ac:chgData name="Eum, Brenden" userId="44ab4693-4e2c-41e8-b41c-b7f3140c20bd" providerId="ADAL" clId="{4497FBE3-6DBD-4324-B96D-C29A0863F731}" dt="2022-11-18T17:39:49.585" v="4697"/>
          <ac:spMkLst>
            <pc:docMk/>
            <pc:sldMk cId="2825502594" sldId="272"/>
            <ac:spMk id="36" creationId="{33C412D4-D4D0-2BFC-606A-B909A0346D17}"/>
          </ac:spMkLst>
        </pc:spChg>
        <pc:cxnChg chg="add del">
          <ac:chgData name="Eum, Brenden" userId="44ab4693-4e2c-41e8-b41c-b7f3140c20bd" providerId="ADAL" clId="{4497FBE3-6DBD-4324-B96D-C29A0863F731}" dt="2022-11-18T15:56:46.942" v="854" actId="11529"/>
          <ac:cxnSpMkLst>
            <pc:docMk/>
            <pc:sldMk cId="2825502594" sldId="272"/>
            <ac:cxnSpMk id="7" creationId="{FA6655F9-FFAB-220A-498F-72131D8EC5C2}"/>
          </ac:cxnSpMkLst>
        </pc:cxnChg>
        <pc:cxnChg chg="add mod">
          <ac:chgData name="Eum, Brenden" userId="44ab4693-4e2c-41e8-b41c-b7f3140c20bd" providerId="ADAL" clId="{4497FBE3-6DBD-4324-B96D-C29A0863F731}" dt="2022-11-18T16:09:56.940" v="1484" actId="1035"/>
          <ac:cxnSpMkLst>
            <pc:docMk/>
            <pc:sldMk cId="2825502594" sldId="272"/>
            <ac:cxnSpMk id="9" creationId="{354FB4E5-EAF8-1FAC-82B9-5D6CF43BC71A}"/>
          </ac:cxnSpMkLst>
        </pc:cxnChg>
        <pc:cxnChg chg="add mod">
          <ac:chgData name="Eum, Brenden" userId="44ab4693-4e2c-41e8-b41c-b7f3140c20bd" providerId="ADAL" clId="{4497FBE3-6DBD-4324-B96D-C29A0863F731}" dt="2022-11-18T16:09:56.940" v="1484" actId="1035"/>
          <ac:cxnSpMkLst>
            <pc:docMk/>
            <pc:sldMk cId="2825502594" sldId="272"/>
            <ac:cxnSpMk id="13" creationId="{275CBD89-FA18-19F3-9E89-E15CD6F6D799}"/>
          </ac:cxnSpMkLst>
        </pc:cxnChg>
        <pc:cxnChg chg="add mod">
          <ac:chgData name="Eum, Brenden" userId="44ab4693-4e2c-41e8-b41c-b7f3140c20bd" providerId="ADAL" clId="{4497FBE3-6DBD-4324-B96D-C29A0863F731}" dt="2022-11-18T16:09:56.940" v="1484" actId="1035"/>
          <ac:cxnSpMkLst>
            <pc:docMk/>
            <pc:sldMk cId="2825502594" sldId="272"/>
            <ac:cxnSpMk id="17" creationId="{CD5933DC-3604-6CAC-66AD-FB0B73D6204A}"/>
          </ac:cxnSpMkLst>
        </pc:cxnChg>
        <pc:cxnChg chg="add mod">
          <ac:chgData name="Eum, Brenden" userId="44ab4693-4e2c-41e8-b41c-b7f3140c20bd" providerId="ADAL" clId="{4497FBE3-6DBD-4324-B96D-C29A0863F731}" dt="2022-11-18T16:09:56.940" v="1484" actId="1035"/>
          <ac:cxnSpMkLst>
            <pc:docMk/>
            <pc:sldMk cId="2825502594" sldId="272"/>
            <ac:cxnSpMk id="26" creationId="{5AE2E481-CFC6-F328-705F-67B4362C65F3}"/>
          </ac:cxnSpMkLst>
        </pc:cxnChg>
      </pc:sldChg>
      <pc:sldChg chg="modSp new del mod">
        <pc:chgData name="Eum, Brenden" userId="44ab4693-4e2c-41e8-b41c-b7f3140c20bd" providerId="ADAL" clId="{4497FBE3-6DBD-4324-B96D-C29A0863F731}" dt="2022-11-18T16:05:22.815" v="1148" actId="47"/>
        <pc:sldMkLst>
          <pc:docMk/>
          <pc:sldMk cId="3581451853" sldId="273"/>
        </pc:sldMkLst>
        <pc:spChg chg="mod">
          <ac:chgData name="Eum, Brenden" userId="44ab4693-4e2c-41e8-b41c-b7f3140c20bd" providerId="ADAL" clId="{4497FBE3-6DBD-4324-B96D-C29A0863F731}" dt="2022-11-18T16:04:04.874" v="1147" actId="20577"/>
          <ac:spMkLst>
            <pc:docMk/>
            <pc:sldMk cId="3581451853" sldId="273"/>
            <ac:spMk id="3" creationId="{6DE2D4A7-C8AE-3759-5B2F-7B82A61F4248}"/>
          </ac:spMkLst>
        </pc:spChg>
        <pc:spChg chg="mod">
          <ac:chgData name="Eum, Brenden" userId="44ab4693-4e2c-41e8-b41c-b7f3140c20bd" providerId="ADAL" clId="{4497FBE3-6DBD-4324-B96D-C29A0863F731}" dt="2022-11-18T16:03:00.963" v="1082" actId="20577"/>
          <ac:spMkLst>
            <pc:docMk/>
            <pc:sldMk cId="3581451853" sldId="273"/>
            <ac:spMk id="4" creationId="{161A21E2-A0D7-DAEF-1F3E-3D8231F2FD48}"/>
          </ac:spMkLst>
        </pc:spChg>
      </pc:sldChg>
      <pc:sldChg chg="addSp delSp modSp add del mod">
        <pc:chgData name="Eum, Brenden" userId="44ab4693-4e2c-41e8-b41c-b7f3140c20bd" providerId="ADAL" clId="{4497FBE3-6DBD-4324-B96D-C29A0863F731}" dt="2022-11-18T16:12:49.275" v="1522" actId="47"/>
        <pc:sldMkLst>
          <pc:docMk/>
          <pc:sldMk cId="3697354643" sldId="273"/>
        </pc:sldMkLst>
        <pc:spChg chg="mod">
          <ac:chgData name="Eum, Brenden" userId="44ab4693-4e2c-41e8-b41c-b7f3140c20bd" providerId="ADAL" clId="{4497FBE3-6DBD-4324-B96D-C29A0863F731}" dt="2022-11-18T16:10:03.919" v="1494" actId="1035"/>
          <ac:spMkLst>
            <pc:docMk/>
            <pc:sldMk cId="3697354643" sldId="273"/>
            <ac:spMk id="3" creationId="{307D9137-FEEF-85B8-F5E8-40C88576592C}"/>
          </ac:spMkLst>
        </pc:spChg>
        <pc:spChg chg="add del mod">
          <ac:chgData name="Eum, Brenden" userId="44ab4693-4e2c-41e8-b41c-b7f3140c20bd" providerId="ADAL" clId="{4497FBE3-6DBD-4324-B96D-C29A0863F731}" dt="2022-11-18T16:08:59.925" v="1340" actId="478"/>
          <ac:spMkLst>
            <pc:docMk/>
            <pc:sldMk cId="3697354643" sldId="273"/>
            <ac:spMk id="6" creationId="{294D79EF-28B7-6B35-E77A-FDFCC6FD3A13}"/>
          </ac:spMkLst>
        </pc:spChg>
        <pc:spChg chg="add mod">
          <ac:chgData name="Eum, Brenden" userId="44ab4693-4e2c-41e8-b41c-b7f3140c20bd" providerId="ADAL" clId="{4497FBE3-6DBD-4324-B96D-C29A0863F731}" dt="2022-11-18T16:10:11.209" v="1495" actId="1076"/>
          <ac:spMkLst>
            <pc:docMk/>
            <pc:sldMk cId="3697354643" sldId="273"/>
            <ac:spMk id="7" creationId="{9F2F0012-74F2-F2BC-812E-206257470E70}"/>
          </ac:spMkLst>
        </pc:spChg>
        <pc:spChg chg="mod">
          <ac:chgData name="Eum, Brenden" userId="44ab4693-4e2c-41e8-b41c-b7f3140c20bd" providerId="ADAL" clId="{4497FBE3-6DBD-4324-B96D-C29A0863F731}" dt="2022-11-18T16:10:03.919" v="1494" actId="1035"/>
          <ac:spMkLst>
            <pc:docMk/>
            <pc:sldMk cId="3697354643" sldId="273"/>
            <ac:spMk id="12" creationId="{3A944307-72F9-2807-DCEC-CF65B3C9A188}"/>
          </ac:spMkLst>
        </pc:spChg>
        <pc:spChg chg="mod">
          <ac:chgData name="Eum, Brenden" userId="44ab4693-4e2c-41e8-b41c-b7f3140c20bd" providerId="ADAL" clId="{4497FBE3-6DBD-4324-B96D-C29A0863F731}" dt="2022-11-18T16:10:03.919" v="1494" actId="1035"/>
          <ac:spMkLst>
            <pc:docMk/>
            <pc:sldMk cId="3697354643" sldId="273"/>
            <ac:spMk id="14" creationId="{C0CBB3BC-8670-7C73-53F3-E3AF05E50386}"/>
          </ac:spMkLst>
        </pc:spChg>
        <pc:spChg chg="mod">
          <ac:chgData name="Eum, Brenden" userId="44ab4693-4e2c-41e8-b41c-b7f3140c20bd" providerId="ADAL" clId="{4497FBE3-6DBD-4324-B96D-C29A0863F731}" dt="2022-11-18T16:10:03.919" v="1494" actId="1035"/>
          <ac:spMkLst>
            <pc:docMk/>
            <pc:sldMk cId="3697354643" sldId="273"/>
            <ac:spMk id="18" creationId="{3A2D2040-8EEA-CAD1-630F-B69824B807FA}"/>
          </ac:spMkLst>
        </pc:spChg>
        <pc:spChg chg="mod">
          <ac:chgData name="Eum, Brenden" userId="44ab4693-4e2c-41e8-b41c-b7f3140c20bd" providerId="ADAL" clId="{4497FBE3-6DBD-4324-B96D-C29A0863F731}" dt="2022-11-18T16:10:03.919" v="1494" actId="1035"/>
          <ac:spMkLst>
            <pc:docMk/>
            <pc:sldMk cId="3697354643" sldId="273"/>
            <ac:spMk id="27" creationId="{A7911D9B-EDB7-3508-E28E-FC350ADB19F3}"/>
          </ac:spMkLst>
        </pc:spChg>
        <pc:spChg chg="mod">
          <ac:chgData name="Eum, Brenden" userId="44ab4693-4e2c-41e8-b41c-b7f3140c20bd" providerId="ADAL" clId="{4497FBE3-6DBD-4324-B96D-C29A0863F731}" dt="2022-11-18T16:10:11.209" v="1495" actId="1076"/>
          <ac:spMkLst>
            <pc:docMk/>
            <pc:sldMk cId="3697354643" sldId="273"/>
            <ac:spMk id="34" creationId="{AC4D63AE-9BAD-1712-CC8A-6C93FBF38C48}"/>
          </ac:spMkLst>
        </pc:spChg>
        <pc:cxnChg chg="mod">
          <ac:chgData name="Eum, Brenden" userId="44ab4693-4e2c-41e8-b41c-b7f3140c20bd" providerId="ADAL" clId="{4497FBE3-6DBD-4324-B96D-C29A0863F731}" dt="2022-11-18T16:10:03.919" v="1494" actId="1035"/>
          <ac:cxnSpMkLst>
            <pc:docMk/>
            <pc:sldMk cId="3697354643" sldId="273"/>
            <ac:cxnSpMk id="9" creationId="{354FB4E5-EAF8-1FAC-82B9-5D6CF43BC71A}"/>
          </ac:cxnSpMkLst>
        </pc:cxnChg>
        <pc:cxnChg chg="mod">
          <ac:chgData name="Eum, Brenden" userId="44ab4693-4e2c-41e8-b41c-b7f3140c20bd" providerId="ADAL" clId="{4497FBE3-6DBD-4324-B96D-C29A0863F731}" dt="2022-11-18T16:10:03.919" v="1494" actId="1035"/>
          <ac:cxnSpMkLst>
            <pc:docMk/>
            <pc:sldMk cId="3697354643" sldId="273"/>
            <ac:cxnSpMk id="13" creationId="{275CBD89-FA18-19F3-9E89-E15CD6F6D799}"/>
          </ac:cxnSpMkLst>
        </pc:cxnChg>
        <pc:cxnChg chg="mod">
          <ac:chgData name="Eum, Brenden" userId="44ab4693-4e2c-41e8-b41c-b7f3140c20bd" providerId="ADAL" clId="{4497FBE3-6DBD-4324-B96D-C29A0863F731}" dt="2022-11-18T16:10:03.919" v="1494" actId="1035"/>
          <ac:cxnSpMkLst>
            <pc:docMk/>
            <pc:sldMk cId="3697354643" sldId="273"/>
            <ac:cxnSpMk id="17" creationId="{CD5933DC-3604-6CAC-66AD-FB0B73D6204A}"/>
          </ac:cxnSpMkLst>
        </pc:cxnChg>
        <pc:cxnChg chg="mod">
          <ac:chgData name="Eum, Brenden" userId="44ab4693-4e2c-41e8-b41c-b7f3140c20bd" providerId="ADAL" clId="{4497FBE3-6DBD-4324-B96D-C29A0863F731}" dt="2022-11-18T16:10:03.919" v="1494" actId="1035"/>
          <ac:cxnSpMkLst>
            <pc:docMk/>
            <pc:sldMk cId="3697354643" sldId="273"/>
            <ac:cxnSpMk id="26" creationId="{5AE2E481-CFC6-F328-705F-67B4362C65F3}"/>
          </ac:cxnSpMkLst>
        </pc:cxnChg>
      </pc:sldChg>
      <pc:sldChg chg="addSp delSp modSp add mod delAnim modAnim">
        <pc:chgData name="Eum, Brenden" userId="44ab4693-4e2c-41e8-b41c-b7f3140c20bd" providerId="ADAL" clId="{4497FBE3-6DBD-4324-B96D-C29A0863F731}" dt="2022-11-18T17:38:20.354" v="4680" actId="27636"/>
        <pc:sldMkLst>
          <pc:docMk/>
          <pc:sldMk cId="453628798" sldId="274"/>
        </pc:sldMkLst>
        <pc:spChg chg="add mod">
          <ac:chgData name="Eum, Brenden" userId="44ab4693-4e2c-41e8-b41c-b7f3140c20bd" providerId="ADAL" clId="{4497FBE3-6DBD-4324-B96D-C29A0863F731}" dt="2022-11-18T16:11:47.614" v="1506" actId="14100"/>
          <ac:spMkLst>
            <pc:docMk/>
            <pc:sldMk cId="453628798" sldId="274"/>
            <ac:spMk id="2" creationId="{532E1ABB-0A97-55A9-3DAB-CFB428A41691}"/>
          </ac:spMkLst>
        </pc:spChg>
        <pc:spChg chg="del">
          <ac:chgData name="Eum, Brenden" userId="44ab4693-4e2c-41e8-b41c-b7f3140c20bd" providerId="ADAL" clId="{4497FBE3-6DBD-4324-B96D-C29A0863F731}" dt="2022-11-18T17:19:02.853" v="3817" actId="478"/>
          <ac:spMkLst>
            <pc:docMk/>
            <pc:sldMk cId="453628798" sldId="274"/>
            <ac:spMk id="3" creationId="{307D9137-FEEF-85B8-F5E8-40C88576592C}"/>
          </ac:spMkLst>
        </pc:spChg>
        <pc:spChg chg="add mod">
          <ac:chgData name="Eum, Brenden" userId="44ab4693-4e2c-41e8-b41c-b7f3140c20bd" providerId="ADAL" clId="{4497FBE3-6DBD-4324-B96D-C29A0863F731}" dt="2022-11-18T16:11:56.175" v="1509" actId="14100"/>
          <ac:spMkLst>
            <pc:docMk/>
            <pc:sldMk cId="453628798" sldId="274"/>
            <ac:spMk id="6" creationId="{5404C883-7F3F-0A32-4F2B-583191120E23}"/>
          </ac:spMkLst>
        </pc:spChg>
        <pc:spChg chg="del">
          <ac:chgData name="Eum, Brenden" userId="44ab4693-4e2c-41e8-b41c-b7f3140c20bd" providerId="ADAL" clId="{4497FBE3-6DBD-4324-B96D-C29A0863F731}" dt="2022-11-18T16:11:20.832" v="1497" actId="478"/>
          <ac:spMkLst>
            <pc:docMk/>
            <pc:sldMk cId="453628798" sldId="274"/>
            <ac:spMk id="7" creationId="{9F2F0012-74F2-F2BC-812E-206257470E70}"/>
          </ac:spMkLst>
        </pc:spChg>
        <pc:spChg chg="add del mod">
          <ac:chgData name="Eum, Brenden" userId="44ab4693-4e2c-41e8-b41c-b7f3140c20bd" providerId="ADAL" clId="{4497FBE3-6DBD-4324-B96D-C29A0863F731}" dt="2022-11-18T17:36:54.726" v="4450" actId="478"/>
          <ac:spMkLst>
            <pc:docMk/>
            <pc:sldMk cId="453628798" sldId="274"/>
            <ac:spMk id="8" creationId="{1470660C-BB2E-5309-8B5F-6B70D8C5F628}"/>
          </ac:spMkLst>
        </pc:spChg>
        <pc:spChg chg="add del mod">
          <ac:chgData name="Eum, Brenden" userId="44ab4693-4e2c-41e8-b41c-b7f3140c20bd" providerId="ADAL" clId="{4497FBE3-6DBD-4324-B96D-C29A0863F731}" dt="2022-11-18T16:43:27.165" v="2826" actId="478"/>
          <ac:spMkLst>
            <pc:docMk/>
            <pc:sldMk cId="453628798" sldId="274"/>
            <ac:spMk id="10" creationId="{DABC1FA6-A003-5DAD-C33A-F9218779F633}"/>
          </ac:spMkLst>
        </pc:spChg>
        <pc:spChg chg="add mod">
          <ac:chgData name="Eum, Brenden" userId="44ab4693-4e2c-41e8-b41c-b7f3140c20bd" providerId="ADAL" clId="{4497FBE3-6DBD-4324-B96D-C29A0863F731}" dt="2022-11-18T17:38:20.354" v="4680" actId="27636"/>
          <ac:spMkLst>
            <pc:docMk/>
            <pc:sldMk cId="453628798" sldId="274"/>
            <ac:spMk id="11" creationId="{EBCA9EB9-1BED-C89F-CB14-63CFA14DD7CE}"/>
          </ac:spMkLst>
        </pc:spChg>
        <pc:spChg chg="mod">
          <ac:chgData name="Eum, Brenden" userId="44ab4693-4e2c-41e8-b41c-b7f3140c20bd" providerId="ADAL" clId="{4497FBE3-6DBD-4324-B96D-C29A0863F731}" dt="2022-11-18T16:12:01.887" v="1511" actId="1076"/>
          <ac:spMkLst>
            <pc:docMk/>
            <pc:sldMk cId="453628798" sldId="274"/>
            <ac:spMk id="12" creationId="{3A944307-72F9-2807-DCEC-CF65B3C9A188}"/>
          </ac:spMkLst>
        </pc:spChg>
        <pc:spChg chg="mod">
          <ac:chgData name="Eum, Brenden" userId="44ab4693-4e2c-41e8-b41c-b7f3140c20bd" providerId="ADAL" clId="{4497FBE3-6DBD-4324-B96D-C29A0863F731}" dt="2022-11-18T16:11:58.647" v="1510" actId="1076"/>
          <ac:spMkLst>
            <pc:docMk/>
            <pc:sldMk cId="453628798" sldId="274"/>
            <ac:spMk id="14" creationId="{C0CBB3BC-8670-7C73-53F3-E3AF05E50386}"/>
          </ac:spMkLst>
        </pc:spChg>
        <pc:spChg chg="add del mod">
          <ac:chgData name="Eum, Brenden" userId="44ab4693-4e2c-41e8-b41c-b7f3140c20bd" providerId="ADAL" clId="{4497FBE3-6DBD-4324-B96D-C29A0863F731}" dt="2022-11-18T17:19:05.586" v="3819" actId="478"/>
          <ac:spMkLst>
            <pc:docMk/>
            <pc:sldMk cId="453628798" sldId="274"/>
            <ac:spMk id="16" creationId="{FFCED14C-3410-481B-5408-BD5B295D748A}"/>
          </ac:spMkLst>
        </pc:spChg>
        <pc:spChg chg="del">
          <ac:chgData name="Eum, Brenden" userId="44ab4693-4e2c-41e8-b41c-b7f3140c20bd" providerId="ADAL" clId="{4497FBE3-6DBD-4324-B96D-C29A0863F731}" dt="2022-11-18T16:11:20.832" v="1497" actId="478"/>
          <ac:spMkLst>
            <pc:docMk/>
            <pc:sldMk cId="453628798" sldId="274"/>
            <ac:spMk id="18" creationId="{3A2D2040-8EEA-CAD1-630F-B69824B807FA}"/>
          </ac:spMkLst>
        </pc:spChg>
        <pc:spChg chg="add mod">
          <ac:chgData name="Eum, Brenden" userId="44ab4693-4e2c-41e8-b41c-b7f3140c20bd" providerId="ADAL" clId="{4497FBE3-6DBD-4324-B96D-C29A0863F731}" dt="2022-11-18T17:19:03.124" v="3818"/>
          <ac:spMkLst>
            <pc:docMk/>
            <pc:sldMk cId="453628798" sldId="274"/>
            <ac:spMk id="19" creationId="{4E6AEDDC-7F59-DCCC-A937-B5E8E0069427}"/>
          </ac:spMkLst>
        </pc:spChg>
        <pc:spChg chg="del">
          <ac:chgData name="Eum, Brenden" userId="44ab4693-4e2c-41e8-b41c-b7f3140c20bd" providerId="ADAL" clId="{4497FBE3-6DBD-4324-B96D-C29A0863F731}" dt="2022-11-18T16:11:20.832" v="1497" actId="478"/>
          <ac:spMkLst>
            <pc:docMk/>
            <pc:sldMk cId="453628798" sldId="274"/>
            <ac:spMk id="27" creationId="{A7911D9B-EDB7-3508-E28E-FC350ADB19F3}"/>
          </ac:spMkLst>
        </pc:spChg>
        <pc:spChg chg="del">
          <ac:chgData name="Eum, Brenden" userId="44ab4693-4e2c-41e8-b41c-b7f3140c20bd" providerId="ADAL" clId="{4497FBE3-6DBD-4324-B96D-C29A0863F731}" dt="2022-11-18T16:11:20.832" v="1497" actId="478"/>
          <ac:spMkLst>
            <pc:docMk/>
            <pc:sldMk cId="453628798" sldId="274"/>
            <ac:spMk id="34" creationId="{AC4D63AE-9BAD-1712-CC8A-6C93FBF38C48}"/>
          </ac:spMkLst>
        </pc:spChg>
        <pc:cxnChg chg="del mod">
          <ac:chgData name="Eum, Brenden" userId="44ab4693-4e2c-41e8-b41c-b7f3140c20bd" providerId="ADAL" clId="{4497FBE3-6DBD-4324-B96D-C29A0863F731}" dt="2022-11-18T16:11:32.651" v="1501" actId="478"/>
          <ac:cxnSpMkLst>
            <pc:docMk/>
            <pc:sldMk cId="453628798" sldId="274"/>
            <ac:cxnSpMk id="9" creationId="{354FB4E5-EAF8-1FAC-82B9-5D6CF43BC71A}"/>
          </ac:cxnSpMkLst>
        </pc:cxnChg>
        <pc:cxnChg chg="del mod">
          <ac:chgData name="Eum, Brenden" userId="44ab4693-4e2c-41e8-b41c-b7f3140c20bd" providerId="ADAL" clId="{4497FBE3-6DBD-4324-B96D-C29A0863F731}" dt="2022-11-18T16:11:33.240" v="1502" actId="478"/>
          <ac:cxnSpMkLst>
            <pc:docMk/>
            <pc:sldMk cId="453628798" sldId="274"/>
            <ac:cxnSpMk id="13" creationId="{275CBD89-FA18-19F3-9E89-E15CD6F6D799}"/>
          </ac:cxnSpMkLst>
        </pc:cxnChg>
        <pc:cxnChg chg="del mod">
          <ac:chgData name="Eum, Brenden" userId="44ab4693-4e2c-41e8-b41c-b7f3140c20bd" providerId="ADAL" clId="{4497FBE3-6DBD-4324-B96D-C29A0863F731}" dt="2022-11-18T16:11:20.832" v="1497" actId="478"/>
          <ac:cxnSpMkLst>
            <pc:docMk/>
            <pc:sldMk cId="453628798" sldId="274"/>
            <ac:cxnSpMk id="17" creationId="{CD5933DC-3604-6CAC-66AD-FB0B73D6204A}"/>
          </ac:cxnSpMkLst>
        </pc:cxnChg>
        <pc:cxnChg chg="del">
          <ac:chgData name="Eum, Brenden" userId="44ab4693-4e2c-41e8-b41c-b7f3140c20bd" providerId="ADAL" clId="{4497FBE3-6DBD-4324-B96D-C29A0863F731}" dt="2022-11-18T16:11:20.832" v="1497" actId="478"/>
          <ac:cxnSpMkLst>
            <pc:docMk/>
            <pc:sldMk cId="453628798" sldId="274"/>
            <ac:cxnSpMk id="26" creationId="{5AE2E481-CFC6-F328-705F-67B4362C65F3}"/>
          </ac:cxnSpMkLst>
        </pc:cxnChg>
      </pc:sldChg>
      <pc:sldChg chg="modSp new del mod">
        <pc:chgData name="Eum, Brenden" userId="44ab4693-4e2c-41e8-b41c-b7f3140c20bd" providerId="ADAL" clId="{4497FBE3-6DBD-4324-B96D-C29A0863F731}" dt="2022-11-18T16:17:43.142" v="1821" actId="47"/>
        <pc:sldMkLst>
          <pc:docMk/>
          <pc:sldMk cId="1206250332" sldId="275"/>
        </pc:sldMkLst>
        <pc:spChg chg="mod">
          <ac:chgData name="Eum, Brenden" userId="44ab4693-4e2c-41e8-b41c-b7f3140c20bd" providerId="ADAL" clId="{4497FBE3-6DBD-4324-B96D-C29A0863F731}" dt="2022-11-18T16:16:40.232" v="1666" actId="20577"/>
          <ac:spMkLst>
            <pc:docMk/>
            <pc:sldMk cId="1206250332" sldId="275"/>
            <ac:spMk id="2" creationId="{FCB637E1-05B0-3AD8-AF55-7867DF4E5E3E}"/>
          </ac:spMkLst>
        </pc:spChg>
        <pc:spChg chg="mod">
          <ac:chgData name="Eum, Brenden" userId="44ab4693-4e2c-41e8-b41c-b7f3140c20bd" providerId="ADAL" clId="{4497FBE3-6DBD-4324-B96D-C29A0863F731}" dt="2022-11-18T16:16:12.834" v="1593" actId="20577"/>
          <ac:spMkLst>
            <pc:docMk/>
            <pc:sldMk cId="1206250332" sldId="275"/>
            <ac:spMk id="4" creationId="{F489B20E-D4B0-3375-86D5-6511E652318F}"/>
          </ac:spMkLst>
        </pc:spChg>
      </pc:sldChg>
      <pc:sldChg chg="add del">
        <pc:chgData name="Eum, Brenden" userId="44ab4693-4e2c-41e8-b41c-b7f3140c20bd" providerId="ADAL" clId="{4497FBE3-6DBD-4324-B96D-C29A0863F731}" dt="2022-11-18T16:12:22.346" v="1515" actId="47"/>
        <pc:sldMkLst>
          <pc:docMk/>
          <pc:sldMk cId="3724882991" sldId="275"/>
        </pc:sldMkLst>
      </pc:sldChg>
      <pc:sldChg chg="delSp modSp new mod">
        <pc:chgData name="Eum, Brenden" userId="44ab4693-4e2c-41e8-b41c-b7f3140c20bd" providerId="ADAL" clId="{4497FBE3-6DBD-4324-B96D-C29A0863F731}" dt="2022-11-18T16:17:41.238" v="1820" actId="20577"/>
        <pc:sldMkLst>
          <pc:docMk/>
          <pc:sldMk cId="1079113638" sldId="276"/>
        </pc:sldMkLst>
        <pc:spChg chg="mod">
          <ac:chgData name="Eum, Brenden" userId="44ab4693-4e2c-41e8-b41c-b7f3140c20bd" providerId="ADAL" clId="{4497FBE3-6DBD-4324-B96D-C29A0863F731}" dt="2022-11-18T16:17:22.088" v="1810" actId="1076"/>
          <ac:spMkLst>
            <pc:docMk/>
            <pc:sldMk cId="1079113638" sldId="276"/>
            <ac:spMk id="2" creationId="{B3C9327A-77C1-7AE8-1CD2-2D5E95926F29}"/>
          </ac:spMkLst>
        </pc:spChg>
        <pc:spChg chg="del">
          <ac:chgData name="Eum, Brenden" userId="44ab4693-4e2c-41e8-b41c-b7f3140c20bd" providerId="ADAL" clId="{4497FBE3-6DBD-4324-B96D-C29A0863F731}" dt="2022-11-18T16:17:18.445" v="1809" actId="478"/>
          <ac:spMkLst>
            <pc:docMk/>
            <pc:sldMk cId="1079113638" sldId="276"/>
            <ac:spMk id="3" creationId="{362C5385-B58B-3CA7-1C88-836B3C89E152}"/>
          </ac:spMkLst>
        </pc:spChg>
        <pc:spChg chg="mod">
          <ac:chgData name="Eum, Brenden" userId="44ab4693-4e2c-41e8-b41c-b7f3140c20bd" providerId="ADAL" clId="{4497FBE3-6DBD-4324-B96D-C29A0863F731}" dt="2022-11-18T16:17:41.238" v="1820" actId="20577"/>
          <ac:spMkLst>
            <pc:docMk/>
            <pc:sldMk cId="1079113638" sldId="276"/>
            <ac:spMk id="4" creationId="{A089534D-25F9-E3D5-A13E-210C1ECE103B}"/>
          </ac:spMkLst>
        </pc:spChg>
      </pc:sldChg>
      <pc:sldChg chg="add del">
        <pc:chgData name="Eum, Brenden" userId="44ab4693-4e2c-41e8-b41c-b7f3140c20bd" providerId="ADAL" clId="{4497FBE3-6DBD-4324-B96D-C29A0863F731}" dt="2022-11-18T16:12:22.346" v="1515" actId="47"/>
        <pc:sldMkLst>
          <pc:docMk/>
          <pc:sldMk cId="3304349231" sldId="276"/>
        </pc:sldMkLst>
      </pc:sldChg>
      <pc:sldChg chg="add del">
        <pc:chgData name="Eum, Brenden" userId="44ab4693-4e2c-41e8-b41c-b7f3140c20bd" providerId="ADAL" clId="{4497FBE3-6DBD-4324-B96D-C29A0863F731}" dt="2022-11-18T16:12:22.346" v="1515" actId="47"/>
        <pc:sldMkLst>
          <pc:docMk/>
          <pc:sldMk cId="126214132" sldId="277"/>
        </pc:sldMkLst>
      </pc:sldChg>
      <pc:sldChg chg="addSp delSp modSp new mod">
        <pc:chgData name="Eum, Brenden" userId="44ab4693-4e2c-41e8-b41c-b7f3140c20bd" providerId="ADAL" clId="{4497FBE3-6DBD-4324-B96D-C29A0863F731}" dt="2022-11-18T19:24:50.196" v="7009" actId="20577"/>
        <pc:sldMkLst>
          <pc:docMk/>
          <pc:sldMk cId="1751886883" sldId="277"/>
        </pc:sldMkLst>
        <pc:spChg chg="del">
          <ac:chgData name="Eum, Brenden" userId="44ab4693-4e2c-41e8-b41c-b7f3140c20bd" providerId="ADAL" clId="{4497FBE3-6DBD-4324-B96D-C29A0863F731}" dt="2022-11-18T16:19:24.670" v="2000" actId="478"/>
          <ac:spMkLst>
            <pc:docMk/>
            <pc:sldMk cId="1751886883" sldId="277"/>
            <ac:spMk id="2" creationId="{D2F05F06-849A-34F7-7064-261075AE2EA4}"/>
          </ac:spMkLst>
        </pc:spChg>
        <pc:spChg chg="mod">
          <ac:chgData name="Eum, Brenden" userId="44ab4693-4e2c-41e8-b41c-b7f3140c20bd" providerId="ADAL" clId="{4497FBE3-6DBD-4324-B96D-C29A0863F731}" dt="2022-11-18T19:24:50.196" v="7009" actId="20577"/>
          <ac:spMkLst>
            <pc:docMk/>
            <pc:sldMk cId="1751886883" sldId="277"/>
            <ac:spMk id="3" creationId="{7285EC51-7EAE-901C-5F01-5FB2A51F19C5}"/>
          </ac:spMkLst>
        </pc:spChg>
        <pc:spChg chg="mod">
          <ac:chgData name="Eum, Brenden" userId="44ab4693-4e2c-41e8-b41c-b7f3140c20bd" providerId="ADAL" clId="{4497FBE3-6DBD-4324-B96D-C29A0863F731}" dt="2022-11-18T16:18:30.922" v="1834" actId="20577"/>
          <ac:spMkLst>
            <pc:docMk/>
            <pc:sldMk cId="1751886883" sldId="277"/>
            <ac:spMk id="4" creationId="{5EA77765-72C0-83AD-F384-AD2CCC5B0334}"/>
          </ac:spMkLst>
        </pc:spChg>
        <pc:spChg chg="add del mod">
          <ac:chgData name="Eum, Brenden" userId="44ab4693-4e2c-41e8-b41c-b7f3140c20bd" providerId="ADAL" clId="{4497FBE3-6DBD-4324-B96D-C29A0863F731}" dt="2022-11-18T16:37:55.897" v="2641"/>
          <ac:spMkLst>
            <pc:docMk/>
            <pc:sldMk cId="1751886883" sldId="277"/>
            <ac:spMk id="6" creationId="{DA33C678-613E-7855-3BC8-C5B19A2145CD}"/>
          </ac:spMkLst>
        </pc:spChg>
      </pc:sldChg>
      <pc:sldChg chg="addSp delSp modSp add mod">
        <pc:chgData name="Eum, Brenden" userId="44ab4693-4e2c-41e8-b41c-b7f3140c20bd" providerId="ADAL" clId="{4497FBE3-6DBD-4324-B96D-C29A0863F731}" dt="2022-11-18T19:24:56.534" v="7011" actId="1076"/>
        <pc:sldMkLst>
          <pc:docMk/>
          <pc:sldMk cId="2350476466" sldId="278"/>
        </pc:sldMkLst>
        <pc:spChg chg="add del mod">
          <ac:chgData name="Eum, Brenden" userId="44ab4693-4e2c-41e8-b41c-b7f3140c20bd" providerId="ADAL" clId="{4497FBE3-6DBD-4324-B96D-C29A0863F731}" dt="2022-11-18T16:35:21.736" v="2498" actId="767"/>
          <ac:spMkLst>
            <pc:docMk/>
            <pc:sldMk cId="2350476466" sldId="278"/>
            <ac:spMk id="2" creationId="{006F0BCC-4A6C-C8A8-7061-117D63039288}"/>
          </ac:spMkLst>
        </pc:spChg>
        <pc:spChg chg="mod">
          <ac:chgData name="Eum, Brenden" userId="44ab4693-4e2c-41e8-b41c-b7f3140c20bd" providerId="ADAL" clId="{4497FBE3-6DBD-4324-B96D-C29A0863F731}" dt="2022-11-18T19:24:53.473" v="7010" actId="20577"/>
          <ac:spMkLst>
            <pc:docMk/>
            <pc:sldMk cId="2350476466" sldId="278"/>
            <ac:spMk id="3" creationId="{7285EC51-7EAE-901C-5F01-5FB2A51F19C5}"/>
          </ac:spMkLst>
        </pc:spChg>
        <pc:spChg chg="add mod">
          <ac:chgData name="Eum, Brenden" userId="44ab4693-4e2c-41e8-b41c-b7f3140c20bd" providerId="ADAL" clId="{4497FBE3-6DBD-4324-B96D-C29A0863F731}" dt="2022-11-18T19:24:56.534" v="7011" actId="1076"/>
          <ac:spMkLst>
            <pc:docMk/>
            <pc:sldMk cId="2350476466" sldId="278"/>
            <ac:spMk id="6" creationId="{0D0B4759-5A3B-10DE-1320-BF32A0076BFA}"/>
          </ac:spMkLst>
        </pc:spChg>
      </pc:sldChg>
      <pc:sldChg chg="delSp modSp new mod">
        <pc:chgData name="Eum, Brenden" userId="44ab4693-4e2c-41e8-b41c-b7f3140c20bd" providerId="ADAL" clId="{4497FBE3-6DBD-4324-B96D-C29A0863F731}" dt="2022-11-18T16:40:40.513" v="2812" actId="1076"/>
        <pc:sldMkLst>
          <pc:docMk/>
          <pc:sldMk cId="3209555305" sldId="279"/>
        </pc:sldMkLst>
        <pc:spChg chg="mod">
          <ac:chgData name="Eum, Brenden" userId="44ab4693-4e2c-41e8-b41c-b7f3140c20bd" providerId="ADAL" clId="{4497FBE3-6DBD-4324-B96D-C29A0863F731}" dt="2022-11-18T16:40:40.513" v="2812" actId="1076"/>
          <ac:spMkLst>
            <pc:docMk/>
            <pc:sldMk cId="3209555305" sldId="279"/>
            <ac:spMk id="2" creationId="{7E028A5B-054D-EBB6-2CB9-EFDDE82FB875}"/>
          </ac:spMkLst>
        </pc:spChg>
        <pc:spChg chg="del">
          <ac:chgData name="Eum, Brenden" userId="44ab4693-4e2c-41e8-b41c-b7f3140c20bd" providerId="ADAL" clId="{4497FBE3-6DBD-4324-B96D-C29A0863F731}" dt="2022-11-18T16:39:50.820" v="2658" actId="478"/>
          <ac:spMkLst>
            <pc:docMk/>
            <pc:sldMk cId="3209555305" sldId="279"/>
            <ac:spMk id="3" creationId="{110A6F4B-F0F5-FD57-B876-2C7BD4657524}"/>
          </ac:spMkLst>
        </pc:spChg>
        <pc:spChg chg="mod">
          <ac:chgData name="Eum, Brenden" userId="44ab4693-4e2c-41e8-b41c-b7f3140c20bd" providerId="ADAL" clId="{4497FBE3-6DBD-4324-B96D-C29A0863F731}" dt="2022-11-18T16:39:48.563" v="2657" actId="20577"/>
          <ac:spMkLst>
            <pc:docMk/>
            <pc:sldMk cId="3209555305" sldId="279"/>
            <ac:spMk id="4" creationId="{61132770-7EF1-7E09-6E77-3EF1F8FE1F92}"/>
          </ac:spMkLst>
        </pc:spChg>
      </pc:sldChg>
      <pc:sldChg chg="addSp delSp modSp new mod">
        <pc:chgData name="Eum, Brenden" userId="44ab4693-4e2c-41e8-b41c-b7f3140c20bd" providerId="ADAL" clId="{4497FBE3-6DBD-4324-B96D-C29A0863F731}" dt="2022-11-18T19:54:03.327" v="7292" actId="20577"/>
        <pc:sldMkLst>
          <pc:docMk/>
          <pc:sldMk cId="1890131408" sldId="280"/>
        </pc:sldMkLst>
        <pc:spChg chg="add del mod">
          <ac:chgData name="Eum, Brenden" userId="44ab4693-4e2c-41e8-b41c-b7f3140c20bd" providerId="ADAL" clId="{4497FBE3-6DBD-4324-B96D-C29A0863F731}" dt="2022-11-18T19:34:01.613" v="7068" actId="478"/>
          <ac:spMkLst>
            <pc:docMk/>
            <pc:sldMk cId="1890131408" sldId="280"/>
            <ac:spMk id="2" creationId="{3EEBDDD3-00B3-CB98-D228-8D363FD4EED3}"/>
          </ac:spMkLst>
        </pc:spChg>
        <pc:spChg chg="del">
          <ac:chgData name="Eum, Brenden" userId="44ab4693-4e2c-41e8-b41c-b7f3140c20bd" providerId="ADAL" clId="{4497FBE3-6DBD-4324-B96D-C29A0863F731}" dt="2022-11-18T16:45:58.421" v="2997" actId="478"/>
          <ac:spMkLst>
            <pc:docMk/>
            <pc:sldMk cId="1890131408" sldId="280"/>
            <ac:spMk id="2" creationId="{D55DDDEE-D650-CC22-E91C-E7BB64D326D6}"/>
          </ac:spMkLst>
        </pc:spChg>
        <pc:spChg chg="del">
          <ac:chgData name="Eum, Brenden" userId="44ab4693-4e2c-41e8-b41c-b7f3140c20bd" providerId="ADAL" clId="{4497FBE3-6DBD-4324-B96D-C29A0863F731}" dt="2022-11-18T16:45:57.964" v="2996" actId="478"/>
          <ac:spMkLst>
            <pc:docMk/>
            <pc:sldMk cId="1890131408" sldId="280"/>
            <ac:spMk id="3" creationId="{DD72FF1E-2C0D-27CF-B954-7640A1D1B5F5}"/>
          </ac:spMkLst>
        </pc:spChg>
        <pc:spChg chg="mod">
          <ac:chgData name="Eum, Brenden" userId="44ab4693-4e2c-41e8-b41c-b7f3140c20bd" providerId="ADAL" clId="{4497FBE3-6DBD-4324-B96D-C29A0863F731}" dt="2022-11-18T16:42:04.890" v="2823" actId="20577"/>
          <ac:spMkLst>
            <pc:docMk/>
            <pc:sldMk cId="1890131408" sldId="280"/>
            <ac:spMk id="4" creationId="{657FA2E2-1BE9-07CF-A834-15FA079481A5}"/>
          </ac:spMkLst>
        </pc:spChg>
        <pc:graphicFrameChg chg="add mod modGraphic">
          <ac:chgData name="Eum, Brenden" userId="44ab4693-4e2c-41e8-b41c-b7f3140c20bd" providerId="ADAL" clId="{4497FBE3-6DBD-4324-B96D-C29A0863F731}" dt="2022-11-18T19:54:03.327" v="7292" actId="20577"/>
          <ac:graphicFrameMkLst>
            <pc:docMk/>
            <pc:sldMk cId="1890131408" sldId="280"/>
            <ac:graphicFrameMk id="6" creationId="{1AEF0162-FD48-D678-0592-8FDD9BBD80A1}"/>
          </ac:graphicFrameMkLst>
        </pc:graphicFrameChg>
        <pc:picChg chg="add mod">
          <ac:chgData name="Eum, Brenden" userId="44ab4693-4e2c-41e8-b41c-b7f3140c20bd" providerId="ADAL" clId="{4497FBE3-6DBD-4324-B96D-C29A0863F731}" dt="2022-11-18T16:50:28.823" v="3186" actId="1076"/>
          <ac:picMkLst>
            <pc:docMk/>
            <pc:sldMk cId="1890131408" sldId="280"/>
            <ac:picMk id="7" creationId="{5F2E28B1-2605-411E-45AB-257D5377B453}"/>
          </ac:picMkLst>
        </pc:picChg>
        <pc:picChg chg="add del mod">
          <ac:chgData name="Eum, Brenden" userId="44ab4693-4e2c-41e8-b41c-b7f3140c20bd" providerId="ADAL" clId="{4497FBE3-6DBD-4324-B96D-C29A0863F731}" dt="2022-11-18T16:49:23.823" v="3153" actId="478"/>
          <ac:picMkLst>
            <pc:docMk/>
            <pc:sldMk cId="1890131408" sldId="280"/>
            <ac:picMk id="15362" creationId="{96D76DA6-D78E-6A38-544D-71F02A502558}"/>
          </ac:picMkLst>
        </pc:picChg>
        <pc:picChg chg="add mod">
          <ac:chgData name="Eum, Brenden" userId="44ab4693-4e2c-41e8-b41c-b7f3140c20bd" providerId="ADAL" clId="{4497FBE3-6DBD-4324-B96D-C29A0863F731}" dt="2022-11-18T16:49:45.335" v="3176" actId="1076"/>
          <ac:picMkLst>
            <pc:docMk/>
            <pc:sldMk cId="1890131408" sldId="280"/>
            <ac:picMk id="15364" creationId="{386B9CA6-DDC7-D2DA-5F4E-A0B3D5986A02}"/>
          </ac:picMkLst>
        </pc:picChg>
        <pc:picChg chg="add mod">
          <ac:chgData name="Eum, Brenden" userId="44ab4693-4e2c-41e8-b41c-b7f3140c20bd" providerId="ADAL" clId="{4497FBE3-6DBD-4324-B96D-C29A0863F731}" dt="2022-11-18T16:50:25.039" v="3184" actId="1076"/>
          <ac:picMkLst>
            <pc:docMk/>
            <pc:sldMk cId="1890131408" sldId="280"/>
            <ac:picMk id="15366" creationId="{301FAFE2-F787-207A-B2B9-24FCB9CA7649}"/>
          </ac:picMkLst>
        </pc:picChg>
      </pc:sldChg>
      <pc:sldChg chg="addSp delSp modSp new mod delAnim modAnim">
        <pc:chgData name="Eum, Brenden" userId="44ab4693-4e2c-41e8-b41c-b7f3140c20bd" providerId="ADAL" clId="{4497FBE3-6DBD-4324-B96D-C29A0863F731}" dt="2022-11-18T19:34:24.947" v="7069" actId="21"/>
        <pc:sldMkLst>
          <pc:docMk/>
          <pc:sldMk cId="2193093308" sldId="281"/>
        </pc:sldMkLst>
        <pc:spChg chg="mod">
          <ac:chgData name="Eum, Brenden" userId="44ab4693-4e2c-41e8-b41c-b7f3140c20bd" providerId="ADAL" clId="{4497FBE3-6DBD-4324-B96D-C29A0863F731}" dt="2022-11-18T16:53:30.554" v="3253" actId="20577"/>
          <ac:spMkLst>
            <pc:docMk/>
            <pc:sldMk cId="2193093308" sldId="281"/>
            <ac:spMk id="2" creationId="{A0F07BAD-F100-C691-0DE3-4963B7801CED}"/>
          </ac:spMkLst>
        </pc:spChg>
        <pc:spChg chg="mod">
          <ac:chgData name="Eum, Brenden" userId="44ab4693-4e2c-41e8-b41c-b7f3140c20bd" providerId="ADAL" clId="{4497FBE3-6DBD-4324-B96D-C29A0863F731}" dt="2022-11-18T16:53:25.455" v="3229" actId="20577"/>
          <ac:spMkLst>
            <pc:docMk/>
            <pc:sldMk cId="2193093308" sldId="281"/>
            <ac:spMk id="3" creationId="{1F1D5E06-E1AE-4CF4-0CF7-B95BD27B44F2}"/>
          </ac:spMkLst>
        </pc:spChg>
        <pc:spChg chg="add mod">
          <ac:chgData name="Eum, Brenden" userId="44ab4693-4e2c-41e8-b41c-b7f3140c20bd" providerId="ADAL" clId="{4497FBE3-6DBD-4324-B96D-C29A0863F731}" dt="2022-11-18T19:32:39.577" v="7020"/>
          <ac:spMkLst>
            <pc:docMk/>
            <pc:sldMk cId="2193093308" sldId="281"/>
            <ac:spMk id="5" creationId="{51ABE0AD-EF64-67B6-2CBA-845ED5871A34}"/>
          </ac:spMkLst>
        </pc:spChg>
        <pc:spChg chg="add mod">
          <ac:chgData name="Eum, Brenden" userId="44ab4693-4e2c-41e8-b41c-b7f3140c20bd" providerId="ADAL" clId="{4497FBE3-6DBD-4324-B96D-C29A0863F731}" dt="2022-11-18T19:32:43.470" v="7022" actId="1076"/>
          <ac:spMkLst>
            <pc:docMk/>
            <pc:sldMk cId="2193093308" sldId="281"/>
            <ac:spMk id="7" creationId="{E1326445-D0B2-DC6C-EBDF-444F18781064}"/>
          </ac:spMkLst>
        </pc:spChg>
        <pc:spChg chg="add mod">
          <ac:chgData name="Eum, Brenden" userId="44ab4693-4e2c-41e8-b41c-b7f3140c20bd" providerId="ADAL" clId="{4497FBE3-6DBD-4324-B96D-C29A0863F731}" dt="2022-11-18T19:32:46.043" v="7024" actId="1076"/>
          <ac:spMkLst>
            <pc:docMk/>
            <pc:sldMk cId="2193093308" sldId="281"/>
            <ac:spMk id="9" creationId="{8B88AF68-20DA-D4D8-3168-C82785308B5C}"/>
          </ac:spMkLst>
        </pc:spChg>
        <pc:spChg chg="add del mod">
          <ac:chgData name="Eum, Brenden" userId="44ab4693-4e2c-41e8-b41c-b7f3140c20bd" providerId="ADAL" clId="{4497FBE3-6DBD-4324-B96D-C29A0863F731}" dt="2022-11-18T19:34:24.947" v="7069" actId="21"/>
          <ac:spMkLst>
            <pc:docMk/>
            <pc:sldMk cId="2193093308" sldId="281"/>
            <ac:spMk id="11" creationId="{8839CB22-1C53-BE42-59C5-48B632E993F9}"/>
          </ac:spMkLst>
        </pc:spChg>
        <pc:spChg chg="add mod">
          <ac:chgData name="Eum, Brenden" userId="44ab4693-4e2c-41e8-b41c-b7f3140c20bd" providerId="ADAL" clId="{4497FBE3-6DBD-4324-B96D-C29A0863F731}" dt="2022-11-18T17:06:00.540" v="3455" actId="164"/>
          <ac:spMkLst>
            <pc:docMk/>
            <pc:sldMk cId="2193093308" sldId="281"/>
            <ac:spMk id="22" creationId="{808BDC78-F6C1-2482-3F83-C678017924BA}"/>
          </ac:spMkLst>
        </pc:spChg>
        <pc:spChg chg="add mod">
          <ac:chgData name="Eum, Brenden" userId="44ab4693-4e2c-41e8-b41c-b7f3140c20bd" providerId="ADAL" clId="{4497FBE3-6DBD-4324-B96D-C29A0863F731}" dt="2022-11-18T17:06:00.540" v="3455" actId="164"/>
          <ac:spMkLst>
            <pc:docMk/>
            <pc:sldMk cId="2193093308" sldId="281"/>
            <ac:spMk id="23" creationId="{4DAC19E0-95E1-D200-61A5-6C3ABADEFC3E}"/>
          </ac:spMkLst>
        </pc:spChg>
        <pc:spChg chg="add mod">
          <ac:chgData name="Eum, Brenden" userId="44ab4693-4e2c-41e8-b41c-b7f3140c20bd" providerId="ADAL" clId="{4497FBE3-6DBD-4324-B96D-C29A0863F731}" dt="2022-11-18T17:06:00.540" v="3455" actId="164"/>
          <ac:spMkLst>
            <pc:docMk/>
            <pc:sldMk cId="2193093308" sldId="281"/>
            <ac:spMk id="24" creationId="{E900C8FB-5C2D-05F8-68E2-088D3EA9952C}"/>
          </ac:spMkLst>
        </pc:spChg>
        <pc:spChg chg="add mod">
          <ac:chgData name="Eum, Brenden" userId="44ab4693-4e2c-41e8-b41c-b7f3140c20bd" providerId="ADAL" clId="{4497FBE3-6DBD-4324-B96D-C29A0863F731}" dt="2022-11-18T17:06:00.540" v="3455" actId="164"/>
          <ac:spMkLst>
            <pc:docMk/>
            <pc:sldMk cId="2193093308" sldId="281"/>
            <ac:spMk id="25" creationId="{190AA617-6352-0626-0B8E-843453DCCAFB}"/>
          </ac:spMkLst>
        </pc:spChg>
        <pc:spChg chg="add mod">
          <ac:chgData name="Eum, Brenden" userId="44ab4693-4e2c-41e8-b41c-b7f3140c20bd" providerId="ADAL" clId="{4497FBE3-6DBD-4324-B96D-C29A0863F731}" dt="2022-11-18T17:06:00.540" v="3455" actId="164"/>
          <ac:spMkLst>
            <pc:docMk/>
            <pc:sldMk cId="2193093308" sldId="281"/>
            <ac:spMk id="26" creationId="{45EB768E-F3B2-523E-64F5-3D6EE0EF87BE}"/>
          </ac:spMkLst>
        </pc:spChg>
        <pc:grpChg chg="add mod">
          <ac:chgData name="Eum, Brenden" userId="44ab4693-4e2c-41e8-b41c-b7f3140c20bd" providerId="ADAL" clId="{4497FBE3-6DBD-4324-B96D-C29A0863F731}" dt="2022-11-18T16:55:52.602" v="3292" actId="12788"/>
          <ac:grpSpMkLst>
            <pc:docMk/>
            <pc:sldMk cId="2193093308" sldId="281"/>
            <ac:grpSpMk id="15" creationId="{12BB6252-07CD-4222-1046-5689201F3493}"/>
          </ac:grpSpMkLst>
        </pc:grpChg>
        <pc:grpChg chg="add mod">
          <ac:chgData name="Eum, Brenden" userId="44ab4693-4e2c-41e8-b41c-b7f3140c20bd" providerId="ADAL" clId="{4497FBE3-6DBD-4324-B96D-C29A0863F731}" dt="2022-11-18T17:06:00.540" v="3455" actId="164"/>
          <ac:grpSpMkLst>
            <pc:docMk/>
            <pc:sldMk cId="2193093308" sldId="281"/>
            <ac:grpSpMk id="27" creationId="{C0555225-2EEE-F445-7455-F6141A2AFF16}"/>
          </ac:grpSpMkLst>
        </pc:grpChg>
        <pc:picChg chg="add mod">
          <ac:chgData name="Eum, Brenden" userId="44ab4693-4e2c-41e8-b41c-b7f3140c20bd" providerId="ADAL" clId="{4497FBE3-6DBD-4324-B96D-C29A0863F731}" dt="2022-11-18T16:55:49.206" v="3291" actId="164"/>
          <ac:picMkLst>
            <pc:docMk/>
            <pc:sldMk cId="2193093308" sldId="281"/>
            <ac:picMk id="6" creationId="{636F8AFE-CE9C-32C6-CF48-CB2C2924B2C6}"/>
          </ac:picMkLst>
        </pc:picChg>
        <pc:picChg chg="add mod">
          <ac:chgData name="Eum, Brenden" userId="44ab4693-4e2c-41e8-b41c-b7f3140c20bd" providerId="ADAL" clId="{4497FBE3-6DBD-4324-B96D-C29A0863F731}" dt="2022-11-18T16:55:49.206" v="3291" actId="164"/>
          <ac:picMkLst>
            <pc:docMk/>
            <pc:sldMk cId="2193093308" sldId="281"/>
            <ac:picMk id="8" creationId="{0C5502E8-1CB5-E4F4-539B-7B72EAB4562C}"/>
          </ac:picMkLst>
        </pc:picChg>
        <pc:picChg chg="add mod">
          <ac:chgData name="Eum, Brenden" userId="44ab4693-4e2c-41e8-b41c-b7f3140c20bd" providerId="ADAL" clId="{4497FBE3-6DBD-4324-B96D-C29A0863F731}" dt="2022-11-18T16:55:49.206" v="3291" actId="164"/>
          <ac:picMkLst>
            <pc:docMk/>
            <pc:sldMk cId="2193093308" sldId="281"/>
            <ac:picMk id="10" creationId="{39C04B9A-6E39-6CC0-8A85-DA929A6C06C6}"/>
          </ac:picMkLst>
        </pc:picChg>
        <pc:picChg chg="add mod">
          <ac:chgData name="Eum, Brenden" userId="44ab4693-4e2c-41e8-b41c-b7f3140c20bd" providerId="ADAL" clId="{4497FBE3-6DBD-4324-B96D-C29A0863F731}" dt="2022-11-18T16:55:49.206" v="3291" actId="164"/>
          <ac:picMkLst>
            <pc:docMk/>
            <pc:sldMk cId="2193093308" sldId="281"/>
            <ac:picMk id="12" creationId="{8E643BE0-1887-E62C-7C25-1BCEDACEF5DF}"/>
          </ac:picMkLst>
        </pc:picChg>
        <pc:picChg chg="add mod">
          <ac:chgData name="Eum, Brenden" userId="44ab4693-4e2c-41e8-b41c-b7f3140c20bd" providerId="ADAL" clId="{4497FBE3-6DBD-4324-B96D-C29A0863F731}" dt="2022-11-18T16:55:49.206" v="3291" actId="164"/>
          <ac:picMkLst>
            <pc:docMk/>
            <pc:sldMk cId="2193093308" sldId="281"/>
            <ac:picMk id="14" creationId="{78CE7CE8-8A6A-3EAF-7685-486903027AFE}"/>
          </ac:picMkLst>
        </pc:picChg>
        <pc:picChg chg="add del mod">
          <ac:chgData name="Eum, Brenden" userId="44ab4693-4e2c-41e8-b41c-b7f3140c20bd" providerId="ADAL" clId="{4497FBE3-6DBD-4324-B96D-C29A0863F731}" dt="2022-11-18T16:58:53.350" v="3302" actId="478"/>
          <ac:picMkLst>
            <pc:docMk/>
            <pc:sldMk cId="2193093308" sldId="281"/>
            <ac:picMk id="17" creationId="{F9FF2A05-F6E2-AB56-3276-05EB089B0FB7}"/>
          </ac:picMkLst>
        </pc:picChg>
        <pc:picChg chg="add mod">
          <ac:chgData name="Eum, Brenden" userId="44ab4693-4e2c-41e8-b41c-b7f3140c20bd" providerId="ADAL" clId="{4497FBE3-6DBD-4324-B96D-C29A0863F731}" dt="2022-11-18T16:59:19.398" v="3315" actId="1036"/>
          <ac:picMkLst>
            <pc:docMk/>
            <pc:sldMk cId="2193093308" sldId="281"/>
            <ac:picMk id="18" creationId="{1D97AB86-2361-BCB9-5818-A6A0F5B22883}"/>
          </ac:picMkLst>
        </pc:picChg>
        <pc:picChg chg="add del mod modCrop">
          <ac:chgData name="Eum, Brenden" userId="44ab4693-4e2c-41e8-b41c-b7f3140c20bd" providerId="ADAL" clId="{4497FBE3-6DBD-4324-B96D-C29A0863F731}" dt="2022-11-18T17:00:57.389" v="3331" actId="478"/>
          <ac:picMkLst>
            <pc:docMk/>
            <pc:sldMk cId="2193093308" sldId="281"/>
            <ac:picMk id="20" creationId="{D8469F6F-E6B3-981A-2DA3-5815A9742BFC}"/>
          </ac:picMkLst>
        </pc:picChg>
        <pc:picChg chg="add del mod">
          <ac:chgData name="Eum, Brenden" userId="44ab4693-4e2c-41e8-b41c-b7f3140c20bd" providerId="ADAL" clId="{4497FBE3-6DBD-4324-B96D-C29A0863F731}" dt="2022-11-18T17:00:56.670" v="3330" actId="478"/>
          <ac:picMkLst>
            <pc:docMk/>
            <pc:sldMk cId="2193093308" sldId="281"/>
            <ac:picMk id="21" creationId="{908BC745-957D-CE5E-3112-D5F4EF8C83C2}"/>
          </ac:picMkLst>
        </pc:picChg>
        <pc:picChg chg="add mod">
          <ac:chgData name="Eum, Brenden" userId="44ab4693-4e2c-41e8-b41c-b7f3140c20bd" providerId="ADAL" clId="{4497FBE3-6DBD-4324-B96D-C29A0863F731}" dt="2022-11-18T16:59:25.261" v="3316" actId="14100"/>
          <ac:picMkLst>
            <pc:docMk/>
            <pc:sldMk cId="2193093308" sldId="281"/>
            <ac:picMk id="17410" creationId="{062FE3FB-8327-A169-7B66-F9C0446A3AB2}"/>
          </ac:picMkLst>
        </pc:picChg>
      </pc:sldChg>
      <pc:sldChg chg="addSp modSp add mod modAnim">
        <pc:chgData name="Eum, Brenden" userId="44ab4693-4e2c-41e8-b41c-b7f3140c20bd" providerId="ADAL" clId="{4497FBE3-6DBD-4324-B96D-C29A0863F731}" dt="2022-11-18T20:17:57.002" v="7319" actId="20577"/>
        <pc:sldMkLst>
          <pc:docMk/>
          <pc:sldMk cId="1260977615" sldId="282"/>
        </pc:sldMkLst>
        <pc:spChg chg="mod">
          <ac:chgData name="Eum, Brenden" userId="44ab4693-4e2c-41e8-b41c-b7f3140c20bd" providerId="ADAL" clId="{4497FBE3-6DBD-4324-B96D-C29A0863F731}" dt="2022-11-18T17:06:02.687" v="3456"/>
          <ac:spMkLst>
            <pc:docMk/>
            <pc:sldMk cId="1260977615" sldId="282"/>
            <ac:spMk id="7" creationId="{E68A06AF-262C-BE05-22EA-0DDEB6F50DC4}"/>
          </ac:spMkLst>
        </pc:spChg>
        <pc:spChg chg="mod">
          <ac:chgData name="Eum, Brenden" userId="44ab4693-4e2c-41e8-b41c-b7f3140c20bd" providerId="ADAL" clId="{4497FBE3-6DBD-4324-B96D-C29A0863F731}" dt="2022-11-18T17:06:02.687" v="3456"/>
          <ac:spMkLst>
            <pc:docMk/>
            <pc:sldMk cId="1260977615" sldId="282"/>
            <ac:spMk id="9" creationId="{5AF36C98-EF18-F152-6B01-77E5C63303C8}"/>
          </ac:spMkLst>
        </pc:spChg>
        <pc:spChg chg="mod">
          <ac:chgData name="Eum, Brenden" userId="44ab4693-4e2c-41e8-b41c-b7f3140c20bd" providerId="ADAL" clId="{4497FBE3-6DBD-4324-B96D-C29A0863F731}" dt="2022-11-18T17:06:02.687" v="3456"/>
          <ac:spMkLst>
            <pc:docMk/>
            <pc:sldMk cId="1260977615" sldId="282"/>
            <ac:spMk id="11" creationId="{80F14D47-7777-7ACE-1C74-FAA4D8438097}"/>
          </ac:spMkLst>
        </pc:spChg>
        <pc:spChg chg="mod">
          <ac:chgData name="Eum, Brenden" userId="44ab4693-4e2c-41e8-b41c-b7f3140c20bd" providerId="ADAL" clId="{4497FBE3-6DBD-4324-B96D-C29A0863F731}" dt="2022-11-18T17:06:02.687" v="3456"/>
          <ac:spMkLst>
            <pc:docMk/>
            <pc:sldMk cId="1260977615" sldId="282"/>
            <ac:spMk id="13" creationId="{2DE54AD4-1194-16C9-0E3F-24D590FA536A}"/>
          </ac:spMkLst>
        </pc:spChg>
        <pc:spChg chg="mod">
          <ac:chgData name="Eum, Brenden" userId="44ab4693-4e2c-41e8-b41c-b7f3140c20bd" providerId="ADAL" clId="{4497FBE3-6DBD-4324-B96D-C29A0863F731}" dt="2022-11-18T17:06:02.687" v="3456"/>
          <ac:spMkLst>
            <pc:docMk/>
            <pc:sldMk cId="1260977615" sldId="282"/>
            <ac:spMk id="16" creationId="{ECE6C712-FE52-514D-5C0A-8B3402A4FDE5}"/>
          </ac:spMkLst>
        </pc:spChg>
        <pc:spChg chg="add mod">
          <ac:chgData name="Eum, Brenden" userId="44ab4693-4e2c-41e8-b41c-b7f3140c20bd" providerId="ADAL" clId="{4497FBE3-6DBD-4324-B96D-C29A0863F731}" dt="2022-11-18T19:32:50.356" v="7025"/>
          <ac:spMkLst>
            <pc:docMk/>
            <pc:sldMk cId="1260977615" sldId="282"/>
            <ac:spMk id="17" creationId="{799FF977-A4B8-0716-DEB0-2653CC6938D6}"/>
          </ac:spMkLst>
        </pc:spChg>
        <pc:spChg chg="add mod">
          <ac:chgData name="Eum, Brenden" userId="44ab4693-4e2c-41e8-b41c-b7f3140c20bd" providerId="ADAL" clId="{4497FBE3-6DBD-4324-B96D-C29A0863F731}" dt="2022-11-18T19:32:52.976" v="7027" actId="1076"/>
          <ac:spMkLst>
            <pc:docMk/>
            <pc:sldMk cId="1260977615" sldId="282"/>
            <ac:spMk id="19" creationId="{7EC3CD02-8E6F-ABD3-A76A-D67CE82F97AD}"/>
          </ac:spMkLst>
        </pc:spChg>
        <pc:spChg chg="add mod">
          <ac:chgData name="Eum, Brenden" userId="44ab4693-4e2c-41e8-b41c-b7f3140c20bd" providerId="ADAL" clId="{4497FBE3-6DBD-4324-B96D-C29A0863F731}" dt="2022-11-18T19:32:55.625" v="7029" actId="1076"/>
          <ac:spMkLst>
            <pc:docMk/>
            <pc:sldMk cId="1260977615" sldId="282"/>
            <ac:spMk id="22" creationId="{57C840AB-E99B-768B-8028-A92DFC27216F}"/>
          </ac:spMkLst>
        </pc:spChg>
        <pc:spChg chg="add mod">
          <ac:chgData name="Eum, Brenden" userId="44ab4693-4e2c-41e8-b41c-b7f3140c20bd" providerId="ADAL" clId="{4497FBE3-6DBD-4324-B96D-C29A0863F731}" dt="2022-11-18T20:17:57.002" v="7319" actId="20577"/>
          <ac:spMkLst>
            <pc:docMk/>
            <pc:sldMk cId="1260977615" sldId="282"/>
            <ac:spMk id="23" creationId="{DCA81D3A-DB9B-1047-950F-900BC40A4150}"/>
          </ac:spMkLst>
        </pc:spChg>
        <pc:spChg chg="add mod">
          <ac:chgData name="Eum, Brenden" userId="44ab4693-4e2c-41e8-b41c-b7f3140c20bd" providerId="ADAL" clId="{4497FBE3-6DBD-4324-B96D-C29A0863F731}" dt="2022-11-18T19:37:16.128" v="7276" actId="1076"/>
          <ac:spMkLst>
            <pc:docMk/>
            <pc:sldMk cId="1260977615" sldId="282"/>
            <ac:spMk id="24" creationId="{2BA99FDC-209D-EBE4-C908-B1B0D2AA2C36}"/>
          </ac:spMkLst>
        </pc:spChg>
        <pc:grpChg chg="add mod">
          <ac:chgData name="Eum, Brenden" userId="44ab4693-4e2c-41e8-b41c-b7f3140c20bd" providerId="ADAL" clId="{4497FBE3-6DBD-4324-B96D-C29A0863F731}" dt="2022-11-18T17:06:02.687" v="3456"/>
          <ac:grpSpMkLst>
            <pc:docMk/>
            <pc:sldMk cId="1260977615" sldId="282"/>
            <ac:grpSpMk id="5" creationId="{0C2D854B-9E13-C567-40BF-D1A1CFEDB6F2}"/>
          </ac:grpSpMkLst>
        </pc:grpChg>
        <pc:picChg chg="mod">
          <ac:chgData name="Eum, Brenden" userId="44ab4693-4e2c-41e8-b41c-b7f3140c20bd" providerId="ADAL" clId="{4497FBE3-6DBD-4324-B96D-C29A0863F731}" dt="2022-11-18T17:01:05.289" v="3332" actId="1582"/>
          <ac:picMkLst>
            <pc:docMk/>
            <pc:sldMk cId="1260977615" sldId="282"/>
            <ac:picMk id="21" creationId="{908BC745-957D-CE5E-3112-D5F4EF8C83C2}"/>
          </ac:picMkLst>
        </pc:picChg>
      </pc:sldChg>
      <pc:sldChg chg="addSp delSp modSp add mod delAnim modAnim">
        <pc:chgData name="Eum, Brenden" userId="44ab4693-4e2c-41e8-b41c-b7f3140c20bd" providerId="ADAL" clId="{4497FBE3-6DBD-4324-B96D-C29A0863F731}" dt="2022-11-18T19:33:06.992" v="7034" actId="478"/>
        <pc:sldMkLst>
          <pc:docMk/>
          <pc:sldMk cId="244784980" sldId="283"/>
        </pc:sldMkLst>
        <pc:spChg chg="add del mod">
          <ac:chgData name="Eum, Brenden" userId="44ab4693-4e2c-41e8-b41c-b7f3140c20bd" providerId="ADAL" clId="{4497FBE3-6DBD-4324-B96D-C29A0863F731}" dt="2022-11-18T19:33:05.415" v="7032" actId="478"/>
          <ac:spMkLst>
            <pc:docMk/>
            <pc:sldMk cId="244784980" sldId="283"/>
            <ac:spMk id="17" creationId="{11DD1848-8810-D19E-ED9E-97BEA1375293}"/>
          </ac:spMkLst>
        </pc:spChg>
        <pc:spChg chg="add del mod">
          <ac:chgData name="Eum, Brenden" userId="44ab4693-4e2c-41e8-b41c-b7f3140c20bd" providerId="ADAL" clId="{4497FBE3-6DBD-4324-B96D-C29A0863F731}" dt="2022-11-18T19:33:06.416" v="7033" actId="478"/>
          <ac:spMkLst>
            <pc:docMk/>
            <pc:sldMk cId="244784980" sldId="283"/>
            <ac:spMk id="19" creationId="{A2F3189C-2392-11F9-7B49-6D06F96055B2}"/>
          </ac:spMkLst>
        </pc:spChg>
        <pc:spChg chg="add del mod">
          <ac:chgData name="Eum, Brenden" userId="44ab4693-4e2c-41e8-b41c-b7f3140c20bd" providerId="ADAL" clId="{4497FBE3-6DBD-4324-B96D-C29A0863F731}" dt="2022-11-18T19:33:06.992" v="7034" actId="478"/>
          <ac:spMkLst>
            <pc:docMk/>
            <pc:sldMk cId="244784980" sldId="283"/>
            <ac:spMk id="22" creationId="{71AD5CFD-E782-1C0B-9603-AAD5F6F2C13E}"/>
          </ac:spMkLst>
        </pc:spChg>
        <pc:spChg chg="add del mod">
          <ac:chgData name="Eum, Brenden" userId="44ab4693-4e2c-41e8-b41c-b7f3140c20bd" providerId="ADAL" clId="{4497FBE3-6DBD-4324-B96D-C29A0863F731}" dt="2022-11-18T19:32:59.541" v="7030" actId="21"/>
          <ac:spMkLst>
            <pc:docMk/>
            <pc:sldMk cId="244784980" sldId="283"/>
            <ac:spMk id="23" creationId="{DCA689A1-55CB-D79B-7FE9-F693150D8A62}"/>
          </ac:spMkLst>
        </pc:spChg>
      </pc:sldChg>
      <pc:sldChg chg="addSp delSp modSp new del mod">
        <pc:chgData name="Eum, Brenden" userId="44ab4693-4e2c-41e8-b41c-b7f3140c20bd" providerId="ADAL" clId="{4497FBE3-6DBD-4324-B96D-C29A0863F731}" dt="2022-11-18T17:20:42.142" v="3849" actId="47"/>
        <pc:sldMkLst>
          <pc:docMk/>
          <pc:sldMk cId="1538803254" sldId="284"/>
        </pc:sldMkLst>
        <pc:spChg chg="mod">
          <ac:chgData name="Eum, Brenden" userId="44ab4693-4e2c-41e8-b41c-b7f3140c20bd" providerId="ADAL" clId="{4497FBE3-6DBD-4324-B96D-C29A0863F731}" dt="2022-11-18T17:16:06.184" v="3737" actId="1076"/>
          <ac:spMkLst>
            <pc:docMk/>
            <pc:sldMk cId="1538803254" sldId="284"/>
            <ac:spMk id="2" creationId="{B48C95B1-6883-CA88-9216-5A3F3242DA52}"/>
          </ac:spMkLst>
        </pc:spChg>
        <pc:spChg chg="mod">
          <ac:chgData name="Eum, Brenden" userId="44ab4693-4e2c-41e8-b41c-b7f3140c20bd" providerId="ADAL" clId="{4497FBE3-6DBD-4324-B96D-C29A0863F731}" dt="2022-11-18T17:16:09.011" v="3748" actId="20577"/>
          <ac:spMkLst>
            <pc:docMk/>
            <pc:sldMk cId="1538803254" sldId="284"/>
            <ac:spMk id="3" creationId="{F685E31E-07E6-2B68-66F8-308B46406590}"/>
          </ac:spMkLst>
        </pc:spChg>
        <pc:graphicFrameChg chg="add del">
          <ac:chgData name="Eum, Brenden" userId="44ab4693-4e2c-41e8-b41c-b7f3140c20bd" providerId="ADAL" clId="{4497FBE3-6DBD-4324-B96D-C29A0863F731}" dt="2022-11-18T17:09:03.098" v="3495" actId="3680"/>
          <ac:graphicFrameMkLst>
            <pc:docMk/>
            <pc:sldMk cId="1538803254" sldId="284"/>
            <ac:graphicFrameMk id="5" creationId="{07597589-005E-E831-44F6-346752E6057C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17:16:17.618" v="3749" actId="1076"/>
          <ac:graphicFrameMkLst>
            <pc:docMk/>
            <pc:sldMk cId="1538803254" sldId="284"/>
            <ac:graphicFrameMk id="6" creationId="{43737C54-BD85-7E2E-81CC-67787D0D16B7}"/>
          </ac:graphicFrameMkLst>
        </pc:graphicFrameChg>
        <pc:picChg chg="add del mod">
          <ac:chgData name="Eum, Brenden" userId="44ab4693-4e2c-41e8-b41c-b7f3140c20bd" providerId="ADAL" clId="{4497FBE3-6DBD-4324-B96D-C29A0863F731}" dt="2022-11-18T17:13:19.727" v="3674" actId="21"/>
          <ac:picMkLst>
            <pc:docMk/>
            <pc:sldMk cId="1538803254" sldId="284"/>
            <ac:picMk id="8" creationId="{574AB35C-BF62-BB8F-7E93-8BC33BA1E810}"/>
          </ac:picMkLst>
        </pc:picChg>
        <pc:picChg chg="add del mod">
          <ac:chgData name="Eum, Brenden" userId="44ab4693-4e2c-41e8-b41c-b7f3140c20bd" providerId="ADAL" clId="{4497FBE3-6DBD-4324-B96D-C29A0863F731}" dt="2022-11-18T17:13:26.097" v="3677" actId="478"/>
          <ac:picMkLst>
            <pc:docMk/>
            <pc:sldMk cId="1538803254" sldId="284"/>
            <ac:picMk id="9" creationId="{FDDB360B-6609-1C40-4D96-FC65A9831F5D}"/>
          </ac:picMkLst>
        </pc:picChg>
      </pc:sldChg>
      <pc:sldChg chg="addSp modSp add del mod">
        <pc:chgData name="Eum, Brenden" userId="44ab4693-4e2c-41e8-b41c-b7f3140c20bd" providerId="ADAL" clId="{4497FBE3-6DBD-4324-B96D-C29A0863F731}" dt="2022-11-18T18:14:53.985" v="5593" actId="47"/>
        <pc:sldMkLst>
          <pc:docMk/>
          <pc:sldMk cId="2586168192" sldId="285"/>
        </pc:sldMkLst>
        <pc:spChg chg="mod">
          <ac:chgData name="Eum, Brenden" userId="44ab4693-4e2c-41e8-b41c-b7f3140c20bd" providerId="ADAL" clId="{4497FBE3-6DBD-4324-B96D-C29A0863F731}" dt="2022-11-18T18:09:52.287" v="5513" actId="20577"/>
          <ac:spMkLst>
            <pc:docMk/>
            <pc:sldMk cId="2586168192" sldId="285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7:20:53.701" v="3853" actId="20577"/>
          <ac:spMkLst>
            <pc:docMk/>
            <pc:sldMk cId="2586168192" sldId="285"/>
            <ac:spMk id="5" creationId="{F70A0E77-E060-54A1-08AA-F716A1161760}"/>
          </ac:spMkLst>
        </pc:spChg>
        <pc:graphicFrameChg chg="mod modGraphic">
          <ac:chgData name="Eum, Brenden" userId="44ab4693-4e2c-41e8-b41c-b7f3140c20bd" providerId="ADAL" clId="{4497FBE3-6DBD-4324-B96D-C29A0863F731}" dt="2022-11-18T17:33:46" v="4406"/>
          <ac:graphicFrameMkLst>
            <pc:docMk/>
            <pc:sldMk cId="2586168192" sldId="285"/>
            <ac:graphicFrameMk id="6" creationId="{43737C54-BD85-7E2E-81CC-67787D0D16B7}"/>
          </ac:graphicFrameMkLst>
        </pc:graphicFrameChg>
      </pc:sldChg>
      <pc:sldChg chg="add del">
        <pc:chgData name="Eum, Brenden" userId="44ab4693-4e2c-41e8-b41c-b7f3140c20bd" providerId="ADAL" clId="{4497FBE3-6DBD-4324-B96D-C29A0863F731}" dt="2022-11-18T17:21:02.019" v="3854" actId="47"/>
        <pc:sldMkLst>
          <pc:docMk/>
          <pc:sldMk cId="3400685693" sldId="286"/>
        </pc:sldMkLst>
      </pc:sldChg>
      <pc:sldChg chg="modSp new del mod">
        <pc:chgData name="Eum, Brenden" userId="44ab4693-4e2c-41e8-b41c-b7f3140c20bd" providerId="ADAL" clId="{4497FBE3-6DBD-4324-B96D-C29A0863F731}" dt="2022-11-18T17:20:12.559" v="3839" actId="47"/>
        <pc:sldMkLst>
          <pc:docMk/>
          <pc:sldMk cId="3852268490" sldId="286"/>
        </pc:sldMkLst>
        <pc:spChg chg="mod">
          <ac:chgData name="Eum, Brenden" userId="44ab4693-4e2c-41e8-b41c-b7f3140c20bd" providerId="ADAL" clId="{4497FBE3-6DBD-4324-B96D-C29A0863F731}" dt="2022-11-18T17:17:25.171" v="3755" actId="20577"/>
          <ac:spMkLst>
            <pc:docMk/>
            <pc:sldMk cId="3852268490" sldId="286"/>
            <ac:spMk id="3" creationId="{FE43A4A9-40E9-2512-5089-C7700B76B415}"/>
          </ac:spMkLst>
        </pc:spChg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3387233922" sldId="287"/>
        </pc:sldMkLst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2541494138" sldId="288"/>
        </pc:sldMkLst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1827772363" sldId="289"/>
        </pc:sldMkLst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1067435675" sldId="290"/>
        </pc:sldMkLst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3285260217" sldId="291"/>
        </pc:sldMkLst>
      </pc:sldChg>
      <pc:sldChg chg="add del">
        <pc:chgData name="Eum, Brenden" userId="44ab4693-4e2c-41e8-b41c-b7f3140c20bd" providerId="ADAL" clId="{4497FBE3-6DBD-4324-B96D-C29A0863F731}" dt="2022-11-18T17:21:05.915" v="3855" actId="47"/>
        <pc:sldMkLst>
          <pc:docMk/>
          <pc:sldMk cId="2559199621" sldId="292"/>
        </pc:sldMkLst>
      </pc:sldChg>
      <pc:sldChg chg="delSp modSp add mod">
        <pc:chgData name="Eum, Brenden" userId="44ab4693-4e2c-41e8-b41c-b7f3140c20bd" providerId="ADAL" clId="{4497FBE3-6DBD-4324-B96D-C29A0863F731}" dt="2022-11-18T17:33:30.170" v="4405" actId="20577"/>
        <pc:sldMkLst>
          <pc:docMk/>
          <pc:sldMk cId="1485724637" sldId="293"/>
        </pc:sldMkLst>
        <pc:spChg chg="del">
          <ac:chgData name="Eum, Brenden" userId="44ab4693-4e2c-41e8-b41c-b7f3140c20bd" providerId="ADAL" clId="{4497FBE3-6DBD-4324-B96D-C29A0863F731}" dt="2022-11-18T17:20:45.177" v="3850" actId="478"/>
          <ac:spMkLst>
            <pc:docMk/>
            <pc:sldMk cId="1485724637" sldId="293"/>
            <ac:spMk id="5" creationId="{F70A0E77-E060-54A1-08AA-F716A1161760}"/>
          </ac:spMkLst>
        </pc:spChg>
        <pc:graphicFrameChg chg="mod modGraphic">
          <ac:chgData name="Eum, Brenden" userId="44ab4693-4e2c-41e8-b41c-b7f3140c20bd" providerId="ADAL" clId="{4497FBE3-6DBD-4324-B96D-C29A0863F731}" dt="2022-11-18T17:33:30.170" v="4405" actId="20577"/>
          <ac:graphicFrameMkLst>
            <pc:docMk/>
            <pc:sldMk cId="1485724637" sldId="293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6:57.974" v="5613" actId="47"/>
        <pc:sldMkLst>
          <pc:docMk/>
          <pc:sldMk cId="254172397" sldId="294"/>
        </pc:sldMkLst>
        <pc:spChg chg="mod">
          <ac:chgData name="Eum, Brenden" userId="44ab4693-4e2c-41e8-b41c-b7f3140c20bd" providerId="ADAL" clId="{4497FBE3-6DBD-4324-B96D-C29A0863F731}" dt="2022-11-18T17:21:27.445" v="3886" actId="20577"/>
          <ac:spMkLst>
            <pc:docMk/>
            <pc:sldMk cId="254172397" sldId="294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1:37.263" v="3887" actId="13926"/>
          <ac:graphicFrameMkLst>
            <pc:docMk/>
            <pc:sldMk cId="254172397" sldId="294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7:34.118" v="5624" actId="47"/>
        <pc:sldMkLst>
          <pc:docMk/>
          <pc:sldMk cId="3031368262" sldId="295"/>
        </pc:sldMkLst>
        <pc:spChg chg="mod">
          <ac:chgData name="Eum, Brenden" userId="44ab4693-4e2c-41e8-b41c-b7f3140c20bd" providerId="ADAL" clId="{4497FBE3-6DBD-4324-B96D-C29A0863F731}" dt="2022-11-18T18:17:02.803" v="5614" actId="21"/>
          <ac:spMkLst>
            <pc:docMk/>
            <pc:sldMk cId="3031368262" sldId="295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3:12.008" v="3972" actId="13926"/>
          <ac:graphicFrameMkLst>
            <pc:docMk/>
            <pc:sldMk cId="3031368262" sldId="295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7:34.118" v="5624" actId="47"/>
        <pc:sldMkLst>
          <pc:docMk/>
          <pc:sldMk cId="3503352432" sldId="296"/>
        </pc:sldMkLst>
        <pc:spChg chg="mod">
          <ac:chgData name="Eum, Brenden" userId="44ab4693-4e2c-41e8-b41c-b7f3140c20bd" providerId="ADAL" clId="{4497FBE3-6DBD-4324-B96D-C29A0863F731}" dt="2022-11-18T18:17:10.041" v="5616" actId="21"/>
          <ac:spMkLst>
            <pc:docMk/>
            <pc:sldMk cId="3503352432" sldId="296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3:24.962" v="3973" actId="13926"/>
          <ac:graphicFrameMkLst>
            <pc:docMk/>
            <pc:sldMk cId="3503352432" sldId="296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7:34.118" v="5624" actId="47"/>
        <pc:sldMkLst>
          <pc:docMk/>
          <pc:sldMk cId="3292900278" sldId="297"/>
        </pc:sldMkLst>
        <pc:spChg chg="mod">
          <ac:chgData name="Eum, Brenden" userId="44ab4693-4e2c-41e8-b41c-b7f3140c20bd" providerId="ADAL" clId="{4497FBE3-6DBD-4324-B96D-C29A0863F731}" dt="2022-11-18T18:17:15.590" v="5618" actId="21"/>
          <ac:spMkLst>
            <pc:docMk/>
            <pc:sldMk cId="3292900278" sldId="297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4:12.618" v="3985" actId="13926"/>
          <ac:graphicFrameMkLst>
            <pc:docMk/>
            <pc:sldMk cId="3292900278" sldId="297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7:34.118" v="5624" actId="47"/>
        <pc:sldMkLst>
          <pc:docMk/>
          <pc:sldMk cId="662585687" sldId="298"/>
        </pc:sldMkLst>
        <pc:spChg chg="mod">
          <ac:chgData name="Eum, Brenden" userId="44ab4693-4e2c-41e8-b41c-b7f3140c20bd" providerId="ADAL" clId="{4497FBE3-6DBD-4324-B96D-C29A0863F731}" dt="2022-11-18T18:17:21.916" v="5620" actId="21"/>
          <ac:spMkLst>
            <pc:docMk/>
            <pc:sldMk cId="662585687" sldId="298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4:46.269" v="3997" actId="13926"/>
          <ac:graphicFrameMkLst>
            <pc:docMk/>
            <pc:sldMk cId="662585687" sldId="298"/>
            <ac:graphicFrameMk id="6" creationId="{43737C54-BD85-7E2E-81CC-67787D0D16B7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7:34.118" v="5624" actId="47"/>
        <pc:sldMkLst>
          <pc:docMk/>
          <pc:sldMk cId="1859290237" sldId="299"/>
        </pc:sldMkLst>
        <pc:spChg chg="mod">
          <ac:chgData name="Eum, Brenden" userId="44ab4693-4e2c-41e8-b41c-b7f3140c20bd" providerId="ADAL" clId="{4497FBE3-6DBD-4324-B96D-C29A0863F731}" dt="2022-11-18T18:17:27.182" v="5622" actId="21"/>
          <ac:spMkLst>
            <pc:docMk/>
            <pc:sldMk cId="1859290237" sldId="299"/>
            <ac:spMk id="5" creationId="{F70A0E77-E060-54A1-08AA-F716A1161760}"/>
          </ac:spMkLst>
        </pc:spChg>
        <pc:graphicFrameChg chg="modGraphic">
          <ac:chgData name="Eum, Brenden" userId="44ab4693-4e2c-41e8-b41c-b7f3140c20bd" providerId="ADAL" clId="{4497FBE3-6DBD-4324-B96D-C29A0863F731}" dt="2022-11-18T17:25:03.789" v="4007" actId="13926"/>
          <ac:graphicFrameMkLst>
            <pc:docMk/>
            <pc:sldMk cId="1859290237" sldId="299"/>
            <ac:graphicFrameMk id="6" creationId="{43737C54-BD85-7E2E-81CC-67787D0D16B7}"/>
          </ac:graphicFrameMkLst>
        </pc:graphicFrameChg>
      </pc:sldChg>
      <pc:sldChg chg="modSp new del mod">
        <pc:chgData name="Eum, Brenden" userId="44ab4693-4e2c-41e8-b41c-b7f3140c20bd" providerId="ADAL" clId="{4497FBE3-6DBD-4324-B96D-C29A0863F731}" dt="2022-11-18T18:17:45.759" v="5625" actId="47"/>
        <pc:sldMkLst>
          <pc:docMk/>
          <pc:sldMk cId="1637725127" sldId="300"/>
        </pc:sldMkLst>
        <pc:spChg chg="mod">
          <ac:chgData name="Eum, Brenden" userId="44ab4693-4e2c-41e8-b41c-b7f3140c20bd" providerId="ADAL" clId="{4497FBE3-6DBD-4324-B96D-C29A0863F731}" dt="2022-11-18T17:27:04.493" v="4033" actId="20577"/>
          <ac:spMkLst>
            <pc:docMk/>
            <pc:sldMk cId="1637725127" sldId="300"/>
            <ac:spMk id="2" creationId="{3AC2E3D2-EBFB-B04A-FCDC-3811F28A50F5}"/>
          </ac:spMkLst>
        </pc:spChg>
        <pc:spChg chg="mod">
          <ac:chgData name="Eum, Brenden" userId="44ab4693-4e2c-41e8-b41c-b7f3140c20bd" providerId="ADAL" clId="{4497FBE3-6DBD-4324-B96D-C29A0863F731}" dt="2022-11-18T17:30:26.130" v="4280" actId="20577"/>
          <ac:spMkLst>
            <pc:docMk/>
            <pc:sldMk cId="1637725127" sldId="300"/>
            <ac:spMk id="3" creationId="{42C2718A-6F80-28C1-227F-10BCFAF44C2C}"/>
          </ac:spMkLst>
        </pc:spChg>
        <pc:spChg chg="mod">
          <ac:chgData name="Eum, Brenden" userId="44ab4693-4e2c-41e8-b41c-b7f3140c20bd" providerId="ADAL" clId="{4497FBE3-6DBD-4324-B96D-C29A0863F731}" dt="2022-11-18T17:27:54.239" v="4099" actId="20577"/>
          <ac:spMkLst>
            <pc:docMk/>
            <pc:sldMk cId="1637725127" sldId="300"/>
            <ac:spMk id="4" creationId="{C7B7CB42-5007-F860-7E23-43646659FAD2}"/>
          </ac:spMkLst>
        </pc:spChg>
      </pc:sldChg>
      <pc:sldChg chg="new del">
        <pc:chgData name="Eum, Brenden" userId="44ab4693-4e2c-41e8-b41c-b7f3140c20bd" providerId="ADAL" clId="{4497FBE3-6DBD-4324-B96D-C29A0863F731}" dt="2022-11-18T17:26:54.693" v="4011" actId="680"/>
        <pc:sldMkLst>
          <pc:docMk/>
          <pc:sldMk cId="3921400459" sldId="300"/>
        </pc:sldMkLst>
      </pc:sldChg>
      <pc:sldChg chg="add del">
        <pc:chgData name="Eum, Brenden" userId="44ab4693-4e2c-41e8-b41c-b7f3140c20bd" providerId="ADAL" clId="{4497FBE3-6DBD-4324-B96D-C29A0863F731}" dt="2022-11-18T17:25:05.371" v="4008" actId="47"/>
        <pc:sldMkLst>
          <pc:docMk/>
          <pc:sldMk cId="4293342662" sldId="300"/>
        </pc:sldMkLst>
      </pc:sldChg>
      <pc:sldChg chg="add del">
        <pc:chgData name="Eum, Brenden" userId="44ab4693-4e2c-41e8-b41c-b7f3140c20bd" providerId="ADAL" clId="{4497FBE3-6DBD-4324-B96D-C29A0863F731}" dt="2022-11-18T17:25:06.712" v="4009" actId="47"/>
        <pc:sldMkLst>
          <pc:docMk/>
          <pc:sldMk cId="1987765815" sldId="301"/>
        </pc:sldMkLst>
      </pc:sldChg>
      <pc:sldChg chg="addSp delSp modSp add mod">
        <pc:chgData name="Eum, Brenden" userId="44ab4693-4e2c-41e8-b41c-b7f3140c20bd" providerId="ADAL" clId="{4497FBE3-6DBD-4324-B96D-C29A0863F731}" dt="2022-11-18T18:24:49.305" v="5753" actId="207"/>
        <pc:sldMkLst>
          <pc:docMk/>
          <pc:sldMk cId="3747325807" sldId="301"/>
        </pc:sldMkLst>
        <pc:spChg chg="mod">
          <ac:chgData name="Eum, Brenden" userId="44ab4693-4e2c-41e8-b41c-b7f3140c20bd" providerId="ADAL" clId="{4497FBE3-6DBD-4324-B96D-C29A0863F731}" dt="2022-11-18T18:18:07.849" v="5670" actId="20577"/>
          <ac:spMkLst>
            <pc:docMk/>
            <pc:sldMk cId="3747325807" sldId="301"/>
            <ac:spMk id="2" creationId="{3AC2E3D2-EBFB-B04A-FCDC-3811F28A50F5}"/>
          </ac:spMkLst>
        </pc:spChg>
        <pc:spChg chg="del mod">
          <ac:chgData name="Eum, Brenden" userId="44ab4693-4e2c-41e8-b41c-b7f3140c20bd" providerId="ADAL" clId="{4497FBE3-6DBD-4324-B96D-C29A0863F731}" dt="2022-11-18T17:31:02.911" v="4288" actId="478"/>
          <ac:spMkLst>
            <pc:docMk/>
            <pc:sldMk cId="3747325807" sldId="301"/>
            <ac:spMk id="3" creationId="{42C2718A-6F80-28C1-227F-10BCFAF44C2C}"/>
          </ac:spMkLst>
        </pc:spChg>
        <pc:graphicFrameChg chg="add mod modGraphic">
          <ac:chgData name="Eum, Brenden" userId="44ab4693-4e2c-41e8-b41c-b7f3140c20bd" providerId="ADAL" clId="{4497FBE3-6DBD-4324-B96D-C29A0863F731}" dt="2022-11-18T18:24:49.305" v="5753" actId="207"/>
          <ac:graphicFrameMkLst>
            <pc:docMk/>
            <pc:sldMk cId="3747325807" sldId="301"/>
            <ac:graphicFrameMk id="6" creationId="{0CD40147-E241-0B62-A746-B810A3FAE909}"/>
          </ac:graphicFrameMkLst>
        </pc:graphicFrameChg>
        <pc:graphicFrameChg chg="add mod">
          <ac:chgData name="Eum, Brenden" userId="44ab4693-4e2c-41e8-b41c-b7f3140c20bd" providerId="ADAL" clId="{4497FBE3-6DBD-4324-B96D-C29A0863F731}" dt="2022-11-18T18:23:22.215" v="5735" actId="1076"/>
          <ac:graphicFrameMkLst>
            <pc:docMk/>
            <pc:sldMk cId="3747325807" sldId="301"/>
            <ac:graphicFrameMk id="7" creationId="{FFFC3EE3-65DE-FFA0-C8D7-6E0AF83102B6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18:24:38.958" v="5750" actId="207"/>
          <ac:graphicFrameMkLst>
            <pc:docMk/>
            <pc:sldMk cId="3747325807" sldId="301"/>
            <ac:graphicFrameMk id="8" creationId="{6EA81C71-A107-D1A3-C7A6-ED6A2350BE74}"/>
          </ac:graphicFrameMkLst>
        </pc:graphicFrameChg>
      </pc:sldChg>
      <pc:sldChg chg="addSp delSp modSp add mod">
        <pc:chgData name="Eum, Brenden" userId="44ab4693-4e2c-41e8-b41c-b7f3140c20bd" providerId="ADAL" clId="{4497FBE3-6DBD-4324-B96D-C29A0863F731}" dt="2022-11-18T17:50:28.393" v="4801" actId="12789"/>
        <pc:sldMkLst>
          <pc:docMk/>
          <pc:sldMk cId="1705168290" sldId="302"/>
        </pc:sldMkLst>
        <pc:spChg chg="mod">
          <ac:chgData name="Eum, Brenden" userId="44ab4693-4e2c-41e8-b41c-b7f3140c20bd" providerId="ADAL" clId="{4497FBE3-6DBD-4324-B96D-C29A0863F731}" dt="2022-11-18T17:47:30.065" v="4760" actId="20577"/>
          <ac:spMkLst>
            <pc:docMk/>
            <pc:sldMk cId="1705168290" sldId="302"/>
            <ac:spMk id="2" creationId="{A0F07BAD-F100-C691-0DE3-4963B7801CED}"/>
          </ac:spMkLst>
        </pc:spChg>
        <pc:spChg chg="add mod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9" creationId="{428FBED7-D7E3-0EB6-1AF8-951B02D60015}"/>
          </ac:spMkLst>
        </pc:spChg>
        <pc:spChg chg="add mod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13" creationId="{A62814E8-7307-A756-9FE2-18A7C7A177F9}"/>
          </ac:spMkLst>
        </pc:spChg>
        <pc:spChg chg="mod topLvl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22" creationId="{808BDC78-F6C1-2482-3F83-C678017924BA}"/>
          </ac:spMkLst>
        </pc:spChg>
        <pc:spChg chg="mod topLvl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23" creationId="{4DAC19E0-95E1-D200-61A5-6C3ABADEFC3E}"/>
          </ac:spMkLst>
        </pc:spChg>
        <pc:spChg chg="mod topLvl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24" creationId="{E900C8FB-5C2D-05F8-68E2-088D3EA9952C}"/>
          </ac:spMkLst>
        </pc:spChg>
        <pc:spChg chg="mod topLvl">
          <ac:chgData name="Eum, Brenden" userId="44ab4693-4e2c-41e8-b41c-b7f3140c20bd" providerId="ADAL" clId="{4497FBE3-6DBD-4324-B96D-C29A0863F731}" dt="2022-11-18T17:50:28.393" v="4801" actId="12789"/>
          <ac:spMkLst>
            <pc:docMk/>
            <pc:sldMk cId="1705168290" sldId="302"/>
            <ac:spMk id="25" creationId="{190AA617-6352-0626-0B8E-843453DCCAFB}"/>
          </ac:spMkLst>
        </pc:spChg>
        <pc:spChg chg="del mod">
          <ac:chgData name="Eum, Brenden" userId="44ab4693-4e2c-41e8-b41c-b7f3140c20bd" providerId="ADAL" clId="{4497FBE3-6DBD-4324-B96D-C29A0863F731}" dt="2022-11-18T17:49:34.324" v="4790" actId="478"/>
          <ac:spMkLst>
            <pc:docMk/>
            <pc:sldMk cId="1705168290" sldId="302"/>
            <ac:spMk id="26" creationId="{45EB768E-F3B2-523E-64F5-3D6EE0EF87BE}"/>
          </ac:spMkLst>
        </pc:spChg>
        <pc:grpChg chg="del">
          <ac:chgData name="Eum, Brenden" userId="44ab4693-4e2c-41e8-b41c-b7f3140c20bd" providerId="ADAL" clId="{4497FBE3-6DBD-4324-B96D-C29A0863F731}" dt="2022-11-18T17:49:29.334" v="4787" actId="165"/>
          <ac:grpSpMkLst>
            <pc:docMk/>
            <pc:sldMk cId="1705168290" sldId="302"/>
            <ac:grpSpMk id="15" creationId="{12BB6252-07CD-4222-1046-5689201F3493}"/>
          </ac:grpSpMkLst>
        </pc:grpChg>
        <pc:grpChg chg="add mod">
          <ac:chgData name="Eum, Brenden" userId="44ab4693-4e2c-41e8-b41c-b7f3140c20bd" providerId="ADAL" clId="{4497FBE3-6DBD-4324-B96D-C29A0863F731}" dt="2022-11-18T17:50:28.393" v="4801" actId="12789"/>
          <ac:grpSpMkLst>
            <pc:docMk/>
            <pc:sldMk cId="1705168290" sldId="302"/>
            <ac:grpSpMk id="16" creationId="{B9AF9961-4195-B195-1A43-CDF440A7F496}"/>
          </ac:grpSpMkLst>
        </pc:grpChg>
        <pc:grpChg chg="del mod">
          <ac:chgData name="Eum, Brenden" userId="44ab4693-4e2c-41e8-b41c-b7f3140c20bd" providerId="ADAL" clId="{4497FBE3-6DBD-4324-B96D-C29A0863F731}" dt="2022-11-18T17:50:16.773" v="4798" actId="165"/>
          <ac:grpSpMkLst>
            <pc:docMk/>
            <pc:sldMk cId="1705168290" sldId="302"/>
            <ac:grpSpMk id="27" creationId="{C0555225-2EEE-F445-7455-F6141A2AFF16}"/>
          </ac:grpSpMkLst>
        </pc:grpChg>
        <pc:picChg chg="mod topLvl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6" creationId="{636F8AFE-CE9C-32C6-CF48-CB2C2924B2C6}"/>
          </ac:picMkLst>
        </pc:picChg>
        <pc:picChg chg="add mod ord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7" creationId="{890085FE-5AED-2154-3A4F-90F479DA4FA8}"/>
          </ac:picMkLst>
        </pc:picChg>
        <pc:picChg chg="mod topLvl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8" creationId="{0C5502E8-1CB5-E4F4-539B-7B72EAB4562C}"/>
          </ac:picMkLst>
        </pc:picChg>
        <pc:picChg chg="mod topLvl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10" creationId="{39C04B9A-6E39-6CC0-8A85-DA929A6C06C6}"/>
          </ac:picMkLst>
        </pc:picChg>
        <pc:picChg chg="add del mod">
          <ac:chgData name="Eum, Brenden" userId="44ab4693-4e2c-41e8-b41c-b7f3140c20bd" providerId="ADAL" clId="{4497FBE3-6DBD-4324-B96D-C29A0863F731}" dt="2022-11-18T17:49:44.316" v="4793" actId="478"/>
          <ac:picMkLst>
            <pc:docMk/>
            <pc:sldMk cId="1705168290" sldId="302"/>
            <ac:picMk id="11" creationId="{43DF6BA4-A55B-9CCD-99EB-DDE8C516C617}"/>
          </ac:picMkLst>
        </pc:picChg>
        <pc:picChg chg="mod topLvl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12" creationId="{8E643BE0-1887-E62C-7C25-1BCEDACEF5DF}"/>
          </ac:picMkLst>
        </pc:picChg>
        <pc:picChg chg="del mod topLvl">
          <ac:chgData name="Eum, Brenden" userId="44ab4693-4e2c-41e8-b41c-b7f3140c20bd" providerId="ADAL" clId="{4497FBE3-6DBD-4324-B96D-C29A0863F731}" dt="2022-11-18T17:49:31.276" v="4788" actId="478"/>
          <ac:picMkLst>
            <pc:docMk/>
            <pc:sldMk cId="1705168290" sldId="302"/>
            <ac:picMk id="14" creationId="{78CE7CE8-8A6A-3EAF-7685-486903027AFE}"/>
          </ac:picMkLst>
        </pc:picChg>
        <pc:picChg chg="del">
          <ac:chgData name="Eum, Brenden" userId="44ab4693-4e2c-41e8-b41c-b7f3140c20bd" providerId="ADAL" clId="{4497FBE3-6DBD-4324-B96D-C29A0863F731}" dt="2022-11-18T17:49:32.087" v="4789" actId="478"/>
          <ac:picMkLst>
            <pc:docMk/>
            <pc:sldMk cId="1705168290" sldId="302"/>
            <ac:picMk id="18" creationId="{1D97AB86-2361-BCB9-5818-A6A0F5B22883}"/>
          </ac:picMkLst>
        </pc:picChg>
        <pc:picChg chg="mod">
          <ac:chgData name="Eum, Brenden" userId="44ab4693-4e2c-41e8-b41c-b7f3140c20bd" providerId="ADAL" clId="{4497FBE3-6DBD-4324-B96D-C29A0863F731}" dt="2022-11-18T17:50:28.393" v="4801" actId="12789"/>
          <ac:picMkLst>
            <pc:docMk/>
            <pc:sldMk cId="1705168290" sldId="302"/>
            <ac:picMk id="17410" creationId="{062FE3FB-8327-A169-7B66-F9C0446A3AB2}"/>
          </ac:picMkLst>
        </pc:picChg>
      </pc:sldChg>
      <pc:sldChg chg="addSp modSp add mod modAnim">
        <pc:chgData name="Eum, Brenden" userId="44ab4693-4e2c-41e8-b41c-b7f3140c20bd" providerId="ADAL" clId="{4497FBE3-6DBD-4324-B96D-C29A0863F731}" dt="2022-11-18T19:53:44.583" v="7282" actId="20577"/>
        <pc:sldMkLst>
          <pc:docMk/>
          <pc:sldMk cId="691121288" sldId="303"/>
        </pc:sldMkLst>
        <pc:spChg chg="add mod">
          <ac:chgData name="Eum, Brenden" userId="44ab4693-4e2c-41e8-b41c-b7f3140c20bd" providerId="ADAL" clId="{4497FBE3-6DBD-4324-B96D-C29A0863F731}" dt="2022-11-18T17:51:02.390" v="4808" actId="208"/>
          <ac:spMkLst>
            <pc:docMk/>
            <pc:sldMk cId="691121288" sldId="303"/>
            <ac:spMk id="14" creationId="{0BAE09B7-6485-65EC-E47A-BCD4CDE3D820}"/>
          </ac:spMkLst>
        </pc:spChg>
        <pc:spChg chg="add mod">
          <ac:chgData name="Eum, Brenden" userId="44ab4693-4e2c-41e8-b41c-b7f3140c20bd" providerId="ADAL" clId="{4497FBE3-6DBD-4324-B96D-C29A0863F731}" dt="2022-11-18T19:53:44.583" v="7282" actId="20577"/>
          <ac:spMkLst>
            <pc:docMk/>
            <pc:sldMk cId="691121288" sldId="303"/>
            <ac:spMk id="15" creationId="{E83627A9-EAEF-C084-7524-58A09F5F1140}"/>
          </ac:spMkLst>
        </pc:spChg>
        <pc:picChg chg="add mod">
          <ac:chgData name="Eum, Brenden" userId="44ab4693-4e2c-41e8-b41c-b7f3140c20bd" providerId="ADAL" clId="{4497FBE3-6DBD-4324-B96D-C29A0863F731}" dt="2022-11-18T17:50:54.367" v="4805" actId="1076"/>
          <ac:picMkLst>
            <pc:docMk/>
            <pc:sldMk cId="691121288" sldId="303"/>
            <ac:picMk id="11" creationId="{20BC0BCF-14C4-A585-3F86-B257F595451E}"/>
          </ac:picMkLst>
        </pc:picChg>
      </pc:sldChg>
      <pc:sldChg chg="addSp delSp modSp add mod ord">
        <pc:chgData name="Eum, Brenden" userId="44ab4693-4e2c-41e8-b41c-b7f3140c20bd" providerId="ADAL" clId="{4497FBE3-6DBD-4324-B96D-C29A0863F731}" dt="2022-11-18T17:59:45.056" v="5079" actId="20577"/>
        <pc:sldMkLst>
          <pc:docMk/>
          <pc:sldMk cId="3934373164" sldId="304"/>
        </pc:sldMkLst>
        <pc:spChg chg="mod">
          <ac:chgData name="Eum, Brenden" userId="44ab4693-4e2c-41e8-b41c-b7f3140c20bd" providerId="ADAL" clId="{4497FBE3-6DBD-4324-B96D-C29A0863F731}" dt="2022-11-18T17:59:45.056" v="5079" actId="20577"/>
          <ac:spMkLst>
            <pc:docMk/>
            <pc:sldMk cId="3934373164" sldId="304"/>
            <ac:spMk id="2" creationId="{A0F07BAD-F100-C691-0DE3-4963B7801CED}"/>
          </ac:spMkLst>
        </pc:spChg>
        <pc:spChg chg="mod topLvl">
          <ac:chgData name="Eum, Brenden" userId="44ab4693-4e2c-41e8-b41c-b7f3140c20bd" providerId="ADAL" clId="{4497FBE3-6DBD-4324-B96D-C29A0863F731}" dt="2022-11-18T17:55:30.782" v="4897" actId="1076"/>
          <ac:spMkLst>
            <pc:docMk/>
            <pc:sldMk cId="3934373164" sldId="304"/>
            <ac:spMk id="9" creationId="{428FBED7-D7E3-0EB6-1AF8-951B02D60015}"/>
          </ac:spMkLst>
        </pc:spChg>
        <pc:spChg chg="add mod">
          <ac:chgData name="Eum, Brenden" userId="44ab4693-4e2c-41e8-b41c-b7f3140c20bd" providerId="ADAL" clId="{4497FBE3-6DBD-4324-B96D-C29A0863F731}" dt="2022-11-18T17:56:09.432" v="4921" actId="208"/>
          <ac:spMkLst>
            <pc:docMk/>
            <pc:sldMk cId="3934373164" sldId="304"/>
            <ac:spMk id="11" creationId="{5320A06E-A8A9-4BA4-7866-F087CF03602F}"/>
          </ac:spMkLst>
        </pc:spChg>
        <pc:spChg chg="del mod topLvl">
          <ac:chgData name="Eum, Brenden" userId="44ab4693-4e2c-41e8-b41c-b7f3140c20bd" providerId="ADAL" clId="{4497FBE3-6DBD-4324-B96D-C29A0863F731}" dt="2022-11-18T17:55:32.566" v="4898" actId="478"/>
          <ac:spMkLst>
            <pc:docMk/>
            <pc:sldMk cId="3934373164" sldId="304"/>
            <ac:spMk id="13" creationId="{A62814E8-7307-A756-9FE2-18A7C7A177F9}"/>
          </ac:spMkLst>
        </pc:spChg>
        <pc:spChg chg="add mod">
          <ac:chgData name="Eum, Brenden" userId="44ab4693-4e2c-41e8-b41c-b7f3140c20bd" providerId="ADAL" clId="{4497FBE3-6DBD-4324-B96D-C29A0863F731}" dt="2022-11-18T17:57:48.983" v="5001" actId="1035"/>
          <ac:spMkLst>
            <pc:docMk/>
            <pc:sldMk cId="3934373164" sldId="304"/>
            <ac:spMk id="17" creationId="{81FEF7E0-8F2C-29F7-589F-D14F45758E63}"/>
          </ac:spMkLst>
        </pc:spChg>
        <pc:spChg chg="add mod">
          <ac:chgData name="Eum, Brenden" userId="44ab4693-4e2c-41e8-b41c-b7f3140c20bd" providerId="ADAL" clId="{4497FBE3-6DBD-4324-B96D-C29A0863F731}" dt="2022-11-18T17:57:48.983" v="5001" actId="1035"/>
          <ac:spMkLst>
            <pc:docMk/>
            <pc:sldMk cId="3934373164" sldId="304"/>
            <ac:spMk id="18" creationId="{F94C2E68-6C17-F20D-A21A-595271BC7158}"/>
          </ac:spMkLst>
        </pc:spChg>
        <pc:spChg chg="add mod">
          <ac:chgData name="Eum, Brenden" userId="44ab4693-4e2c-41e8-b41c-b7f3140c20bd" providerId="ADAL" clId="{4497FBE3-6DBD-4324-B96D-C29A0863F731}" dt="2022-11-18T17:57:48.983" v="5001" actId="1035"/>
          <ac:spMkLst>
            <pc:docMk/>
            <pc:sldMk cId="3934373164" sldId="304"/>
            <ac:spMk id="19" creationId="{6830691B-52DB-5245-80E9-19B24BDEB876}"/>
          </ac:spMkLst>
        </pc:spChg>
        <pc:spChg chg="mod topLvl">
          <ac:chgData name="Eum, Brenden" userId="44ab4693-4e2c-41e8-b41c-b7f3140c20bd" providerId="ADAL" clId="{4497FBE3-6DBD-4324-B96D-C29A0863F731}" dt="2022-11-18T17:55:30.782" v="4897" actId="1076"/>
          <ac:spMkLst>
            <pc:docMk/>
            <pc:sldMk cId="3934373164" sldId="304"/>
            <ac:spMk id="22" creationId="{808BDC78-F6C1-2482-3F83-C678017924BA}"/>
          </ac:spMkLst>
        </pc:spChg>
        <pc:spChg chg="mod topLvl">
          <ac:chgData name="Eum, Brenden" userId="44ab4693-4e2c-41e8-b41c-b7f3140c20bd" providerId="ADAL" clId="{4497FBE3-6DBD-4324-B96D-C29A0863F731}" dt="2022-11-18T17:55:53.382" v="4917" actId="1076"/>
          <ac:spMkLst>
            <pc:docMk/>
            <pc:sldMk cId="3934373164" sldId="304"/>
            <ac:spMk id="23" creationId="{4DAC19E0-95E1-D200-61A5-6C3ABADEFC3E}"/>
          </ac:spMkLst>
        </pc:spChg>
        <pc:spChg chg="del mod topLvl">
          <ac:chgData name="Eum, Brenden" userId="44ab4693-4e2c-41e8-b41c-b7f3140c20bd" providerId="ADAL" clId="{4497FBE3-6DBD-4324-B96D-C29A0863F731}" dt="2022-11-18T17:55:25.732" v="4896" actId="478"/>
          <ac:spMkLst>
            <pc:docMk/>
            <pc:sldMk cId="3934373164" sldId="304"/>
            <ac:spMk id="24" creationId="{E900C8FB-5C2D-05F8-68E2-088D3EA9952C}"/>
          </ac:spMkLst>
        </pc:spChg>
        <pc:spChg chg="del mod topLvl">
          <ac:chgData name="Eum, Brenden" userId="44ab4693-4e2c-41e8-b41c-b7f3140c20bd" providerId="ADAL" clId="{4497FBE3-6DBD-4324-B96D-C29A0863F731}" dt="2022-11-18T17:55:24.004" v="4894" actId="478"/>
          <ac:spMkLst>
            <pc:docMk/>
            <pc:sldMk cId="3934373164" sldId="304"/>
            <ac:spMk id="25" creationId="{190AA617-6352-0626-0B8E-843453DCCAFB}"/>
          </ac:spMkLst>
        </pc:spChg>
        <pc:spChg chg="add mod">
          <ac:chgData name="Eum, Brenden" userId="44ab4693-4e2c-41e8-b41c-b7f3140c20bd" providerId="ADAL" clId="{4497FBE3-6DBD-4324-B96D-C29A0863F731}" dt="2022-11-18T17:59:06.472" v="5042" actId="1076"/>
          <ac:spMkLst>
            <pc:docMk/>
            <pc:sldMk cId="3934373164" sldId="304"/>
            <ac:spMk id="31" creationId="{A07535B3-7720-148F-9628-E04058B7A5BF}"/>
          </ac:spMkLst>
        </pc:spChg>
        <pc:grpChg chg="del">
          <ac:chgData name="Eum, Brenden" userId="44ab4693-4e2c-41e8-b41c-b7f3140c20bd" providerId="ADAL" clId="{4497FBE3-6DBD-4324-B96D-C29A0863F731}" dt="2022-11-18T17:55:20.072" v="4891" actId="165"/>
          <ac:grpSpMkLst>
            <pc:docMk/>
            <pc:sldMk cId="3934373164" sldId="304"/>
            <ac:grpSpMk id="16" creationId="{B9AF9961-4195-B195-1A43-CDF440A7F496}"/>
          </ac:grpSpMkLst>
        </pc:grpChg>
        <pc:picChg chg="add mod">
          <ac:chgData name="Eum, Brenden" userId="44ab4693-4e2c-41e8-b41c-b7f3140c20bd" providerId="ADAL" clId="{4497FBE3-6DBD-4324-B96D-C29A0863F731}" dt="2022-11-18T17:56:17.287" v="4924" actId="1076"/>
          <ac:picMkLst>
            <pc:docMk/>
            <pc:sldMk cId="3934373164" sldId="304"/>
            <ac:picMk id="5" creationId="{D56C3801-1308-89B4-0E39-4949FD7BC06C}"/>
          </ac:picMkLst>
        </pc:picChg>
        <pc:picChg chg="mod topLvl">
          <ac:chgData name="Eum, Brenden" userId="44ab4693-4e2c-41e8-b41c-b7f3140c20bd" providerId="ADAL" clId="{4497FBE3-6DBD-4324-B96D-C29A0863F731}" dt="2022-11-18T17:55:30.782" v="4897" actId="1076"/>
          <ac:picMkLst>
            <pc:docMk/>
            <pc:sldMk cId="3934373164" sldId="304"/>
            <ac:picMk id="6" creationId="{636F8AFE-CE9C-32C6-CF48-CB2C2924B2C6}"/>
          </ac:picMkLst>
        </pc:picChg>
        <pc:picChg chg="mod topLvl">
          <ac:chgData name="Eum, Brenden" userId="44ab4693-4e2c-41e8-b41c-b7f3140c20bd" providerId="ADAL" clId="{4497FBE3-6DBD-4324-B96D-C29A0863F731}" dt="2022-11-18T17:55:30.782" v="4897" actId="1076"/>
          <ac:picMkLst>
            <pc:docMk/>
            <pc:sldMk cId="3934373164" sldId="304"/>
            <ac:picMk id="7" creationId="{890085FE-5AED-2154-3A4F-90F479DA4FA8}"/>
          </ac:picMkLst>
        </pc:picChg>
        <pc:picChg chg="mod topLvl">
          <ac:chgData name="Eum, Brenden" userId="44ab4693-4e2c-41e8-b41c-b7f3140c20bd" providerId="ADAL" clId="{4497FBE3-6DBD-4324-B96D-C29A0863F731}" dt="2022-11-18T17:55:30.782" v="4897" actId="1076"/>
          <ac:picMkLst>
            <pc:docMk/>
            <pc:sldMk cId="3934373164" sldId="304"/>
            <ac:picMk id="8" creationId="{0C5502E8-1CB5-E4F4-539B-7B72EAB4562C}"/>
          </ac:picMkLst>
        </pc:picChg>
        <pc:picChg chg="del mod topLvl">
          <ac:chgData name="Eum, Brenden" userId="44ab4693-4e2c-41e8-b41c-b7f3140c20bd" providerId="ADAL" clId="{4497FBE3-6DBD-4324-B96D-C29A0863F731}" dt="2022-11-18T17:55:21.614" v="4892" actId="478"/>
          <ac:picMkLst>
            <pc:docMk/>
            <pc:sldMk cId="3934373164" sldId="304"/>
            <ac:picMk id="10" creationId="{39C04B9A-6E39-6CC0-8A85-DA929A6C06C6}"/>
          </ac:picMkLst>
        </pc:picChg>
        <pc:picChg chg="del mod topLvl">
          <ac:chgData name="Eum, Brenden" userId="44ab4693-4e2c-41e8-b41c-b7f3140c20bd" providerId="ADAL" clId="{4497FBE3-6DBD-4324-B96D-C29A0863F731}" dt="2022-11-18T17:55:22.676" v="4893" actId="478"/>
          <ac:picMkLst>
            <pc:docMk/>
            <pc:sldMk cId="3934373164" sldId="304"/>
            <ac:picMk id="12" creationId="{8E643BE0-1887-E62C-7C25-1BCEDACEF5DF}"/>
          </ac:picMkLst>
        </pc:picChg>
        <pc:picChg chg="del mod topLvl">
          <ac:chgData name="Eum, Brenden" userId="44ab4693-4e2c-41e8-b41c-b7f3140c20bd" providerId="ADAL" clId="{4497FBE3-6DBD-4324-B96D-C29A0863F731}" dt="2022-11-18T17:55:24.513" v="4895" actId="478"/>
          <ac:picMkLst>
            <pc:docMk/>
            <pc:sldMk cId="3934373164" sldId="304"/>
            <ac:picMk id="17410" creationId="{062FE3FB-8327-A169-7B66-F9C0446A3AB2}"/>
          </ac:picMkLst>
        </pc:picChg>
        <pc:cxnChg chg="add mod">
          <ac:chgData name="Eum, Brenden" userId="44ab4693-4e2c-41e8-b41c-b7f3140c20bd" providerId="ADAL" clId="{4497FBE3-6DBD-4324-B96D-C29A0863F731}" dt="2022-11-18T17:57:48.983" v="5001" actId="1035"/>
          <ac:cxnSpMkLst>
            <pc:docMk/>
            <pc:sldMk cId="3934373164" sldId="304"/>
            <ac:cxnSpMk id="15" creationId="{EBFFABA9-F0FC-7752-2D57-AA56324350D6}"/>
          </ac:cxnSpMkLst>
        </pc:cxnChg>
        <pc:cxnChg chg="add del">
          <ac:chgData name="Eum, Brenden" userId="44ab4693-4e2c-41e8-b41c-b7f3140c20bd" providerId="ADAL" clId="{4497FBE3-6DBD-4324-B96D-C29A0863F731}" dt="2022-11-18T17:57:58.182" v="5003" actId="11529"/>
          <ac:cxnSpMkLst>
            <pc:docMk/>
            <pc:sldMk cId="3934373164" sldId="304"/>
            <ac:cxnSpMk id="21" creationId="{71B87A09-0B8B-303A-0FF8-6503083D0100}"/>
          </ac:cxnSpMkLst>
        </pc:cxnChg>
        <pc:cxnChg chg="add mod">
          <ac:chgData name="Eum, Brenden" userId="44ab4693-4e2c-41e8-b41c-b7f3140c20bd" providerId="ADAL" clId="{4497FBE3-6DBD-4324-B96D-C29A0863F731}" dt="2022-11-18T17:59:26.659" v="5072" actId="1038"/>
          <ac:cxnSpMkLst>
            <pc:docMk/>
            <pc:sldMk cId="3934373164" sldId="304"/>
            <ac:cxnSpMk id="27" creationId="{A38B6877-8AFE-6816-5997-1F2536923C3A}"/>
          </ac:cxnSpMkLst>
        </pc:cxnChg>
        <pc:cxnChg chg="add mod">
          <ac:chgData name="Eum, Brenden" userId="44ab4693-4e2c-41e8-b41c-b7f3140c20bd" providerId="ADAL" clId="{4497FBE3-6DBD-4324-B96D-C29A0863F731}" dt="2022-11-18T17:58:48.616" v="5024" actId="1076"/>
          <ac:cxnSpMkLst>
            <pc:docMk/>
            <pc:sldMk cId="3934373164" sldId="304"/>
            <ac:cxnSpMk id="30" creationId="{717C2F53-B4FF-D9CA-2016-2B9D0440B54C}"/>
          </ac:cxnSpMkLst>
        </pc:cxnChg>
      </pc:sldChg>
      <pc:sldChg chg="addSp delSp modSp add del mod">
        <pc:chgData name="Eum, Brenden" userId="44ab4693-4e2c-41e8-b41c-b7f3140c20bd" providerId="ADAL" clId="{4497FBE3-6DBD-4324-B96D-C29A0863F731}" dt="2022-11-18T18:26:38.528" v="5771" actId="47"/>
        <pc:sldMkLst>
          <pc:docMk/>
          <pc:sldMk cId="446232470" sldId="305"/>
        </pc:sldMkLst>
        <pc:spChg chg="mod">
          <ac:chgData name="Eum, Brenden" userId="44ab4693-4e2c-41e8-b41c-b7f3140c20bd" providerId="ADAL" clId="{4497FBE3-6DBD-4324-B96D-C29A0863F731}" dt="2022-11-18T18:15:03.065" v="5596" actId="5793"/>
          <ac:spMkLst>
            <pc:docMk/>
            <pc:sldMk cId="446232470" sldId="305"/>
            <ac:spMk id="2" creationId="{B48C95B1-6883-CA88-9216-5A3F3242DA52}"/>
          </ac:spMkLst>
        </pc:spChg>
        <pc:spChg chg="add del mod">
          <ac:chgData name="Eum, Brenden" userId="44ab4693-4e2c-41e8-b41c-b7f3140c20bd" providerId="ADAL" clId="{4497FBE3-6DBD-4324-B96D-C29A0863F731}" dt="2022-11-18T18:13:22.906" v="5577" actId="478"/>
          <ac:spMkLst>
            <pc:docMk/>
            <pc:sldMk cId="446232470" sldId="305"/>
            <ac:spMk id="11" creationId="{04E96EE9-E1DE-2786-EDB2-22D3AD6AD18C}"/>
          </ac:spMkLst>
        </pc:spChg>
        <pc:spChg chg="add mod">
          <ac:chgData name="Eum, Brenden" userId="44ab4693-4e2c-41e8-b41c-b7f3140c20bd" providerId="ADAL" clId="{4497FBE3-6DBD-4324-B96D-C29A0863F731}" dt="2022-11-18T18:21:57.103" v="5721" actId="1076"/>
          <ac:spMkLst>
            <pc:docMk/>
            <pc:sldMk cId="446232470" sldId="305"/>
            <ac:spMk id="12" creationId="{8D0280FF-A4F8-EA7C-07C4-09CA5CB36812}"/>
          </ac:spMkLst>
        </pc:spChg>
        <pc:spChg chg="add mod">
          <ac:chgData name="Eum, Brenden" userId="44ab4693-4e2c-41e8-b41c-b7f3140c20bd" providerId="ADAL" clId="{4497FBE3-6DBD-4324-B96D-C29A0863F731}" dt="2022-11-18T18:21:51.727" v="5719" actId="1076"/>
          <ac:spMkLst>
            <pc:docMk/>
            <pc:sldMk cId="446232470" sldId="305"/>
            <ac:spMk id="13" creationId="{E4EF424F-1AC8-91C7-9E96-ADEA0F37F80D}"/>
          </ac:spMkLst>
        </pc:spChg>
        <pc:graphicFrameChg chg="add del mod modGraphic">
          <ac:chgData name="Eum, Brenden" userId="44ab4693-4e2c-41e8-b41c-b7f3140c20bd" providerId="ADAL" clId="{4497FBE3-6DBD-4324-B96D-C29A0863F731}" dt="2022-11-18T18:05:09.683" v="5312" actId="478"/>
          <ac:graphicFrameMkLst>
            <pc:docMk/>
            <pc:sldMk cId="446232470" sldId="305"/>
            <ac:graphicFrameMk id="5" creationId="{70E28271-7E3F-7B93-819A-C3E76E496EDE}"/>
          </ac:graphicFrameMkLst>
        </pc:graphicFrameChg>
        <pc:graphicFrameChg chg="del modGraphic">
          <ac:chgData name="Eum, Brenden" userId="44ab4693-4e2c-41e8-b41c-b7f3140c20bd" providerId="ADAL" clId="{4497FBE3-6DBD-4324-B96D-C29A0863F731}" dt="2022-11-18T18:10:51.580" v="5530" actId="478"/>
          <ac:graphicFrameMkLst>
            <pc:docMk/>
            <pc:sldMk cId="446232470" sldId="305"/>
            <ac:graphicFrameMk id="6" creationId="{43737C54-BD85-7E2E-81CC-67787D0D16B7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18:13:42.114" v="5589" actId="1036"/>
          <ac:graphicFrameMkLst>
            <pc:docMk/>
            <pc:sldMk cId="446232470" sldId="305"/>
            <ac:graphicFrameMk id="7" creationId="{EC130CD4-B954-999C-1D74-027BE74ED149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18:16:30.456" v="5604" actId="207"/>
          <ac:graphicFrameMkLst>
            <pc:docMk/>
            <pc:sldMk cId="446232470" sldId="305"/>
            <ac:graphicFrameMk id="8" creationId="{6D7FCD02-C56B-4BCC-5303-00C81B856B7D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18:16:18.491" v="5602" actId="207"/>
          <ac:graphicFrameMkLst>
            <pc:docMk/>
            <pc:sldMk cId="446232470" sldId="305"/>
            <ac:graphicFrameMk id="9" creationId="{57A88613-FF84-D4AF-6933-738C7118B752}"/>
          </ac:graphicFrameMkLst>
        </pc:graphicFrameChg>
      </pc:sldChg>
      <pc:sldChg chg="addSp delSp modSp add del mod ord modAnim">
        <pc:chgData name="Eum, Brenden" userId="44ab4693-4e2c-41e8-b41c-b7f3140c20bd" providerId="ADAL" clId="{4497FBE3-6DBD-4324-B96D-C29A0863F731}" dt="2022-11-18T19:41:51.851" v="7278"/>
        <pc:sldMkLst>
          <pc:docMk/>
          <pc:sldMk cId="724681726" sldId="306"/>
        </pc:sldMkLst>
        <pc:spChg chg="add mod">
          <ac:chgData name="Eum, Brenden" userId="44ab4693-4e2c-41e8-b41c-b7f3140c20bd" providerId="ADAL" clId="{4497FBE3-6DBD-4324-B96D-C29A0863F731}" dt="2022-11-18T18:21:40.673" v="5717" actId="1076"/>
          <ac:spMkLst>
            <pc:docMk/>
            <pc:sldMk cId="724681726" sldId="306"/>
            <ac:spMk id="9" creationId="{A358BD50-6E1F-9F08-E3C5-5C22CECB9229}"/>
          </ac:spMkLst>
        </pc:spChg>
        <pc:spChg chg="add mod">
          <ac:chgData name="Eum, Brenden" userId="44ab4693-4e2c-41e8-b41c-b7f3140c20bd" providerId="ADAL" clId="{4497FBE3-6DBD-4324-B96D-C29A0863F731}" dt="2022-11-18T18:21:26.680" v="5708"/>
          <ac:spMkLst>
            <pc:docMk/>
            <pc:sldMk cId="724681726" sldId="306"/>
            <ac:spMk id="10" creationId="{0FD920B4-31CB-DD85-E5C7-AE1DDDEFF996}"/>
          </ac:spMkLst>
        </pc:spChg>
        <pc:graphicFrameChg chg="add mod modGraphic">
          <ac:chgData name="Eum, Brenden" userId="44ab4693-4e2c-41e8-b41c-b7f3140c20bd" providerId="ADAL" clId="{4497FBE3-6DBD-4324-B96D-C29A0863F731}" dt="2022-11-18T18:12:51.200" v="5573" actId="14100"/>
          <ac:graphicFrameMkLst>
            <pc:docMk/>
            <pc:sldMk cId="724681726" sldId="306"/>
            <ac:graphicFrameMk id="5" creationId="{F6137713-8C05-B80D-1E77-2EF5141BC381}"/>
          </ac:graphicFrameMkLst>
        </pc:graphicFrameChg>
        <pc:graphicFrameChg chg="del">
          <ac:chgData name="Eum, Brenden" userId="44ab4693-4e2c-41e8-b41c-b7f3140c20bd" providerId="ADAL" clId="{4497FBE3-6DBD-4324-B96D-C29A0863F731}" dt="2022-11-18T18:10:43.003" v="5527" actId="478"/>
          <ac:graphicFrameMkLst>
            <pc:docMk/>
            <pc:sldMk cId="724681726" sldId="306"/>
            <ac:graphicFrameMk id="6" creationId="{43737C54-BD85-7E2E-81CC-67787D0D16B7}"/>
          </ac:graphicFrameMkLst>
        </pc:graphicFrameChg>
        <pc:graphicFrameChg chg="mod">
          <ac:chgData name="Eum, Brenden" userId="44ab4693-4e2c-41e8-b41c-b7f3140c20bd" providerId="ADAL" clId="{4497FBE3-6DBD-4324-B96D-C29A0863F731}" dt="2022-11-18T18:12:57.751" v="5574" actId="1076"/>
          <ac:graphicFrameMkLst>
            <pc:docMk/>
            <pc:sldMk cId="724681726" sldId="306"/>
            <ac:graphicFrameMk id="7" creationId="{EC130CD4-B954-999C-1D74-027BE74ED149}"/>
          </ac:graphicFrameMkLst>
        </pc:graphicFrameChg>
      </pc:sldChg>
      <pc:sldChg chg="modSp add del mod">
        <pc:chgData name="Eum, Brenden" userId="44ab4693-4e2c-41e8-b41c-b7f3140c20bd" providerId="ADAL" clId="{4497FBE3-6DBD-4324-B96D-C29A0863F731}" dt="2022-11-18T18:10:35.959" v="5525" actId="47"/>
        <pc:sldMkLst>
          <pc:docMk/>
          <pc:sldMk cId="2280598681" sldId="306"/>
        </pc:sldMkLst>
        <pc:spChg chg="mod">
          <ac:chgData name="Eum, Brenden" userId="44ab4693-4e2c-41e8-b41c-b7f3140c20bd" providerId="ADAL" clId="{4497FBE3-6DBD-4324-B96D-C29A0863F731}" dt="2022-11-18T18:09:58.075" v="5524" actId="20577"/>
          <ac:spMkLst>
            <pc:docMk/>
            <pc:sldMk cId="2280598681" sldId="306"/>
            <ac:spMk id="2" creationId="{B48C95B1-6883-CA88-9216-5A3F3242DA52}"/>
          </ac:spMkLst>
        </pc:spChg>
      </pc:sldChg>
      <pc:sldChg chg="add del">
        <pc:chgData name="Eum, Brenden" userId="44ab4693-4e2c-41e8-b41c-b7f3140c20bd" providerId="ADAL" clId="{4497FBE3-6DBD-4324-B96D-C29A0863F731}" dt="2022-11-18T18:10:44.335" v="5529"/>
        <pc:sldMkLst>
          <pc:docMk/>
          <pc:sldMk cId="249411726" sldId="307"/>
        </pc:sldMkLst>
      </pc:sldChg>
      <pc:sldChg chg="addSp modSp add mod">
        <pc:chgData name="Eum, Brenden" userId="44ab4693-4e2c-41e8-b41c-b7f3140c20bd" providerId="ADAL" clId="{4497FBE3-6DBD-4324-B96D-C29A0863F731}" dt="2022-11-18T18:21:59.851" v="5722"/>
        <pc:sldMkLst>
          <pc:docMk/>
          <pc:sldMk cId="3641999285" sldId="307"/>
        </pc:sldMkLst>
        <pc:spChg chg="mod">
          <ac:chgData name="Eum, Brenden" userId="44ab4693-4e2c-41e8-b41c-b7f3140c20bd" providerId="ADAL" clId="{4497FBE3-6DBD-4324-B96D-C29A0863F731}" dt="2022-11-18T18:16:51.324" v="5612" actId="5793"/>
          <ac:spMkLst>
            <pc:docMk/>
            <pc:sldMk cId="3641999285" sldId="307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1:59.851" v="5722"/>
          <ac:spMkLst>
            <pc:docMk/>
            <pc:sldMk cId="3641999285" sldId="307"/>
            <ac:spMk id="5" creationId="{5CF78825-CBA7-2AB6-0B11-34D663AFDCBF}"/>
          </ac:spMkLst>
        </pc:spChg>
        <pc:spChg chg="add mod">
          <ac:chgData name="Eum, Brenden" userId="44ab4693-4e2c-41e8-b41c-b7f3140c20bd" providerId="ADAL" clId="{4497FBE3-6DBD-4324-B96D-C29A0863F731}" dt="2022-11-18T18:21:59.851" v="5722"/>
          <ac:spMkLst>
            <pc:docMk/>
            <pc:sldMk cId="3641999285" sldId="307"/>
            <ac:spMk id="6" creationId="{630BF23B-3DB1-34F1-EF5B-D12E7ADAB1EB}"/>
          </ac:spMkLst>
        </pc:spChg>
      </pc:sldChg>
      <pc:sldChg chg="addSp modSp add mod">
        <pc:chgData name="Eum, Brenden" userId="44ab4693-4e2c-41e8-b41c-b7f3140c20bd" providerId="ADAL" clId="{4497FBE3-6DBD-4324-B96D-C29A0863F731}" dt="2022-11-18T18:22:01.338" v="5723"/>
        <pc:sldMkLst>
          <pc:docMk/>
          <pc:sldMk cId="1784542137" sldId="308"/>
        </pc:sldMkLst>
        <pc:spChg chg="mod">
          <ac:chgData name="Eum, Brenden" userId="44ab4693-4e2c-41e8-b41c-b7f3140c20bd" providerId="ADAL" clId="{4497FBE3-6DBD-4324-B96D-C29A0863F731}" dt="2022-11-18T18:16:48.562" v="5611"/>
          <ac:spMkLst>
            <pc:docMk/>
            <pc:sldMk cId="1784542137" sldId="308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1.338" v="5723"/>
          <ac:spMkLst>
            <pc:docMk/>
            <pc:sldMk cId="1784542137" sldId="308"/>
            <ac:spMk id="5" creationId="{966FE688-9C10-4DB7-B233-F21275254638}"/>
          </ac:spMkLst>
        </pc:spChg>
        <pc:spChg chg="add mod">
          <ac:chgData name="Eum, Brenden" userId="44ab4693-4e2c-41e8-b41c-b7f3140c20bd" providerId="ADAL" clId="{4497FBE3-6DBD-4324-B96D-C29A0863F731}" dt="2022-11-18T18:22:01.338" v="5723"/>
          <ac:spMkLst>
            <pc:docMk/>
            <pc:sldMk cId="1784542137" sldId="308"/>
            <ac:spMk id="6" creationId="{67CE82AF-9AEB-5A3E-7929-378EEE579C65}"/>
          </ac:spMkLst>
        </pc:spChg>
        <pc:graphicFrameChg chg="modGraphic">
          <ac:chgData name="Eum, Brenden" userId="44ab4693-4e2c-41e8-b41c-b7f3140c20bd" providerId="ADAL" clId="{4497FBE3-6DBD-4324-B96D-C29A0863F731}" dt="2022-11-18T18:18:45.054" v="5672" actId="207"/>
          <ac:graphicFrameMkLst>
            <pc:docMk/>
            <pc:sldMk cId="1784542137" sldId="308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18:42.124" v="5671" actId="207"/>
          <ac:graphicFrameMkLst>
            <pc:docMk/>
            <pc:sldMk cId="1784542137" sldId="308"/>
            <ac:graphicFrameMk id="9" creationId="{57A88613-FF84-D4AF-6933-738C7118B752}"/>
          </ac:graphicFrameMkLst>
        </pc:graphicFrameChg>
      </pc:sldChg>
      <pc:sldChg chg="addSp modSp add mod">
        <pc:chgData name="Eum, Brenden" userId="44ab4693-4e2c-41e8-b41c-b7f3140c20bd" providerId="ADAL" clId="{4497FBE3-6DBD-4324-B96D-C29A0863F731}" dt="2022-11-18T18:22:02.060" v="5724"/>
        <pc:sldMkLst>
          <pc:docMk/>
          <pc:sldMk cId="1065223885" sldId="309"/>
        </pc:sldMkLst>
        <pc:spChg chg="mod">
          <ac:chgData name="Eum, Brenden" userId="44ab4693-4e2c-41e8-b41c-b7f3140c20bd" providerId="ADAL" clId="{4497FBE3-6DBD-4324-B96D-C29A0863F731}" dt="2022-11-18T18:17:05.854" v="5615"/>
          <ac:spMkLst>
            <pc:docMk/>
            <pc:sldMk cId="1065223885" sldId="309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2.060" v="5724"/>
          <ac:spMkLst>
            <pc:docMk/>
            <pc:sldMk cId="1065223885" sldId="309"/>
            <ac:spMk id="5" creationId="{DDE34D22-00BB-EC4E-2000-1B49259C368B}"/>
          </ac:spMkLst>
        </pc:spChg>
        <pc:spChg chg="add mod">
          <ac:chgData name="Eum, Brenden" userId="44ab4693-4e2c-41e8-b41c-b7f3140c20bd" providerId="ADAL" clId="{4497FBE3-6DBD-4324-B96D-C29A0863F731}" dt="2022-11-18T18:22:02.060" v="5724"/>
          <ac:spMkLst>
            <pc:docMk/>
            <pc:sldMk cId="1065223885" sldId="309"/>
            <ac:spMk id="6" creationId="{CBB1376F-8AB6-2C19-7D26-1A69B6124BA3}"/>
          </ac:spMkLst>
        </pc:spChg>
        <pc:graphicFrameChg chg="modGraphic">
          <ac:chgData name="Eum, Brenden" userId="44ab4693-4e2c-41e8-b41c-b7f3140c20bd" providerId="ADAL" clId="{4497FBE3-6DBD-4324-B96D-C29A0863F731}" dt="2022-11-18T18:19:14.557" v="5675" actId="207"/>
          <ac:graphicFrameMkLst>
            <pc:docMk/>
            <pc:sldMk cId="1065223885" sldId="309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19:08.302" v="5674" actId="207"/>
          <ac:graphicFrameMkLst>
            <pc:docMk/>
            <pc:sldMk cId="1065223885" sldId="309"/>
            <ac:graphicFrameMk id="9" creationId="{57A88613-FF84-D4AF-6933-738C7118B752}"/>
          </ac:graphicFrameMkLst>
        </pc:graphicFrameChg>
      </pc:sldChg>
      <pc:sldChg chg="addSp modSp add mod">
        <pc:chgData name="Eum, Brenden" userId="44ab4693-4e2c-41e8-b41c-b7f3140c20bd" providerId="ADAL" clId="{4497FBE3-6DBD-4324-B96D-C29A0863F731}" dt="2022-11-18T18:22:03.126" v="5725"/>
        <pc:sldMkLst>
          <pc:docMk/>
          <pc:sldMk cId="4140019234" sldId="310"/>
        </pc:sldMkLst>
        <pc:spChg chg="mod">
          <ac:chgData name="Eum, Brenden" userId="44ab4693-4e2c-41e8-b41c-b7f3140c20bd" providerId="ADAL" clId="{4497FBE3-6DBD-4324-B96D-C29A0863F731}" dt="2022-11-18T18:17:12.313" v="5617"/>
          <ac:spMkLst>
            <pc:docMk/>
            <pc:sldMk cId="4140019234" sldId="310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3.126" v="5725"/>
          <ac:spMkLst>
            <pc:docMk/>
            <pc:sldMk cId="4140019234" sldId="310"/>
            <ac:spMk id="5" creationId="{A3ED8A8C-BDC4-CCAD-CCCE-D25E64E767CC}"/>
          </ac:spMkLst>
        </pc:spChg>
        <pc:spChg chg="add mod">
          <ac:chgData name="Eum, Brenden" userId="44ab4693-4e2c-41e8-b41c-b7f3140c20bd" providerId="ADAL" clId="{4497FBE3-6DBD-4324-B96D-C29A0863F731}" dt="2022-11-18T18:22:03.126" v="5725"/>
          <ac:spMkLst>
            <pc:docMk/>
            <pc:sldMk cId="4140019234" sldId="310"/>
            <ac:spMk id="6" creationId="{D9F4AAE0-F94C-EABD-527A-FC1A284746E0}"/>
          </ac:spMkLst>
        </pc:spChg>
        <pc:graphicFrameChg chg="modGraphic">
          <ac:chgData name="Eum, Brenden" userId="44ab4693-4e2c-41e8-b41c-b7f3140c20bd" providerId="ADAL" clId="{4497FBE3-6DBD-4324-B96D-C29A0863F731}" dt="2022-11-18T18:19:26.038" v="5678" actId="207"/>
          <ac:graphicFrameMkLst>
            <pc:docMk/>
            <pc:sldMk cId="4140019234" sldId="310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19:21.882" v="5677" actId="207"/>
          <ac:graphicFrameMkLst>
            <pc:docMk/>
            <pc:sldMk cId="4140019234" sldId="310"/>
            <ac:graphicFrameMk id="9" creationId="{57A88613-FF84-D4AF-6933-738C7118B752}"/>
          </ac:graphicFrameMkLst>
        </pc:graphicFrameChg>
      </pc:sldChg>
      <pc:sldChg chg="addSp modSp add mod">
        <pc:chgData name="Eum, Brenden" userId="44ab4693-4e2c-41e8-b41c-b7f3140c20bd" providerId="ADAL" clId="{4497FBE3-6DBD-4324-B96D-C29A0863F731}" dt="2022-11-18T18:22:04.098" v="5726"/>
        <pc:sldMkLst>
          <pc:docMk/>
          <pc:sldMk cId="939046362" sldId="311"/>
        </pc:sldMkLst>
        <pc:spChg chg="mod">
          <ac:chgData name="Eum, Brenden" userId="44ab4693-4e2c-41e8-b41c-b7f3140c20bd" providerId="ADAL" clId="{4497FBE3-6DBD-4324-B96D-C29A0863F731}" dt="2022-11-18T18:17:18.031" v="5619"/>
          <ac:spMkLst>
            <pc:docMk/>
            <pc:sldMk cId="939046362" sldId="311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4.098" v="5726"/>
          <ac:spMkLst>
            <pc:docMk/>
            <pc:sldMk cId="939046362" sldId="311"/>
            <ac:spMk id="5" creationId="{DAD959D1-C49E-322E-BB39-D3C05A69E968}"/>
          </ac:spMkLst>
        </pc:spChg>
        <pc:spChg chg="add mod">
          <ac:chgData name="Eum, Brenden" userId="44ab4693-4e2c-41e8-b41c-b7f3140c20bd" providerId="ADAL" clId="{4497FBE3-6DBD-4324-B96D-C29A0863F731}" dt="2022-11-18T18:22:04.098" v="5726"/>
          <ac:spMkLst>
            <pc:docMk/>
            <pc:sldMk cId="939046362" sldId="311"/>
            <ac:spMk id="6" creationId="{6A09DE30-B474-32D4-66D7-EBD75C1AB904}"/>
          </ac:spMkLst>
        </pc:spChg>
        <pc:graphicFrameChg chg="modGraphic">
          <ac:chgData name="Eum, Brenden" userId="44ab4693-4e2c-41e8-b41c-b7f3140c20bd" providerId="ADAL" clId="{4497FBE3-6DBD-4324-B96D-C29A0863F731}" dt="2022-11-18T18:20:33.700" v="5688" actId="207"/>
          <ac:graphicFrameMkLst>
            <pc:docMk/>
            <pc:sldMk cId="939046362" sldId="311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0:30.640" v="5687" actId="207"/>
          <ac:graphicFrameMkLst>
            <pc:docMk/>
            <pc:sldMk cId="939046362" sldId="311"/>
            <ac:graphicFrameMk id="9" creationId="{57A88613-FF84-D4AF-6933-738C7118B752}"/>
          </ac:graphicFrameMkLst>
        </pc:graphicFrameChg>
      </pc:sldChg>
      <pc:sldChg chg="addSp modSp add mod">
        <pc:chgData name="Eum, Brenden" userId="44ab4693-4e2c-41e8-b41c-b7f3140c20bd" providerId="ADAL" clId="{4497FBE3-6DBD-4324-B96D-C29A0863F731}" dt="2022-11-18T18:22:05.201" v="5727"/>
        <pc:sldMkLst>
          <pc:docMk/>
          <pc:sldMk cId="3438264324" sldId="312"/>
        </pc:sldMkLst>
        <pc:spChg chg="mod">
          <ac:chgData name="Eum, Brenden" userId="44ab4693-4e2c-41e8-b41c-b7f3140c20bd" providerId="ADAL" clId="{4497FBE3-6DBD-4324-B96D-C29A0863F731}" dt="2022-11-18T18:17:23.989" v="5621"/>
          <ac:spMkLst>
            <pc:docMk/>
            <pc:sldMk cId="3438264324" sldId="312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5.201" v="5727"/>
          <ac:spMkLst>
            <pc:docMk/>
            <pc:sldMk cId="3438264324" sldId="312"/>
            <ac:spMk id="5" creationId="{3B5F3E01-1321-6C3A-C50B-A0082AA1C199}"/>
          </ac:spMkLst>
        </pc:spChg>
        <pc:spChg chg="add mod">
          <ac:chgData name="Eum, Brenden" userId="44ab4693-4e2c-41e8-b41c-b7f3140c20bd" providerId="ADAL" clId="{4497FBE3-6DBD-4324-B96D-C29A0863F731}" dt="2022-11-18T18:22:05.201" v="5727"/>
          <ac:spMkLst>
            <pc:docMk/>
            <pc:sldMk cId="3438264324" sldId="312"/>
            <ac:spMk id="6" creationId="{1545B8BE-B7A7-AA00-3B20-2BD0978741EE}"/>
          </ac:spMkLst>
        </pc:spChg>
        <pc:graphicFrameChg chg="modGraphic">
          <ac:chgData name="Eum, Brenden" userId="44ab4693-4e2c-41e8-b41c-b7f3140c20bd" providerId="ADAL" clId="{4497FBE3-6DBD-4324-B96D-C29A0863F731}" dt="2022-11-18T18:20:45.723" v="5690" actId="207"/>
          <ac:graphicFrameMkLst>
            <pc:docMk/>
            <pc:sldMk cId="3438264324" sldId="312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0:43.250" v="5689" actId="207"/>
          <ac:graphicFrameMkLst>
            <pc:docMk/>
            <pc:sldMk cId="3438264324" sldId="312"/>
            <ac:graphicFrameMk id="9" creationId="{57A88613-FF84-D4AF-6933-738C7118B752}"/>
          </ac:graphicFrameMkLst>
        </pc:graphicFrameChg>
      </pc:sldChg>
      <pc:sldChg chg="addSp modSp add mod">
        <pc:chgData name="Eum, Brenden" userId="44ab4693-4e2c-41e8-b41c-b7f3140c20bd" providerId="ADAL" clId="{4497FBE3-6DBD-4324-B96D-C29A0863F731}" dt="2022-11-18T18:22:06.475" v="5728"/>
        <pc:sldMkLst>
          <pc:docMk/>
          <pc:sldMk cId="4057537685" sldId="313"/>
        </pc:sldMkLst>
        <pc:spChg chg="mod">
          <ac:chgData name="Eum, Brenden" userId="44ab4693-4e2c-41e8-b41c-b7f3140c20bd" providerId="ADAL" clId="{4497FBE3-6DBD-4324-B96D-C29A0863F731}" dt="2022-11-18T18:17:30.967" v="5623"/>
          <ac:spMkLst>
            <pc:docMk/>
            <pc:sldMk cId="4057537685" sldId="313"/>
            <ac:spMk id="2" creationId="{B48C95B1-6883-CA88-9216-5A3F3242DA52}"/>
          </ac:spMkLst>
        </pc:spChg>
        <pc:spChg chg="add mod">
          <ac:chgData name="Eum, Brenden" userId="44ab4693-4e2c-41e8-b41c-b7f3140c20bd" providerId="ADAL" clId="{4497FBE3-6DBD-4324-B96D-C29A0863F731}" dt="2022-11-18T18:22:06.475" v="5728"/>
          <ac:spMkLst>
            <pc:docMk/>
            <pc:sldMk cId="4057537685" sldId="313"/>
            <ac:spMk id="5" creationId="{3AB8D65B-77C2-4F1C-8286-483EE8B0D021}"/>
          </ac:spMkLst>
        </pc:spChg>
        <pc:spChg chg="add mod">
          <ac:chgData name="Eum, Brenden" userId="44ab4693-4e2c-41e8-b41c-b7f3140c20bd" providerId="ADAL" clId="{4497FBE3-6DBD-4324-B96D-C29A0863F731}" dt="2022-11-18T18:22:06.475" v="5728"/>
          <ac:spMkLst>
            <pc:docMk/>
            <pc:sldMk cId="4057537685" sldId="313"/>
            <ac:spMk id="6" creationId="{FD791507-DB96-2443-12A0-D5FA92950208}"/>
          </ac:spMkLst>
        </pc:spChg>
        <pc:graphicFrameChg chg="modGraphic">
          <ac:chgData name="Eum, Brenden" userId="44ab4693-4e2c-41e8-b41c-b7f3140c20bd" providerId="ADAL" clId="{4497FBE3-6DBD-4324-B96D-C29A0863F731}" dt="2022-11-18T18:20:57.158" v="5692" actId="207"/>
          <ac:graphicFrameMkLst>
            <pc:docMk/>
            <pc:sldMk cId="4057537685" sldId="313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0:54.238" v="5691" actId="207"/>
          <ac:graphicFrameMkLst>
            <pc:docMk/>
            <pc:sldMk cId="4057537685" sldId="313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18:25:06.340" v="5756" actId="207"/>
        <pc:sldMkLst>
          <pc:docMk/>
          <pc:sldMk cId="2227549075" sldId="314"/>
        </pc:sldMkLst>
        <pc:graphicFrameChg chg="modGraphic">
          <ac:chgData name="Eum, Brenden" userId="44ab4693-4e2c-41e8-b41c-b7f3140c20bd" providerId="ADAL" clId="{4497FBE3-6DBD-4324-B96D-C29A0863F731}" dt="2022-11-18T18:24:53.928" v="5754" actId="207"/>
          <ac:graphicFrameMkLst>
            <pc:docMk/>
            <pc:sldMk cId="2227549075" sldId="314"/>
            <ac:graphicFrameMk id="6" creationId="{0CD40147-E241-0B62-A746-B810A3FAE90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5:06.340" v="5756" actId="207"/>
          <ac:graphicFrameMkLst>
            <pc:docMk/>
            <pc:sldMk cId="2227549075" sldId="314"/>
            <ac:graphicFrameMk id="8" creationId="{6EA81C71-A107-D1A3-C7A6-ED6A2350BE74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18:25:21.807" v="5759" actId="207"/>
        <pc:sldMkLst>
          <pc:docMk/>
          <pc:sldMk cId="4124691344" sldId="315"/>
        </pc:sldMkLst>
        <pc:graphicFrameChg chg="modGraphic">
          <ac:chgData name="Eum, Brenden" userId="44ab4693-4e2c-41e8-b41c-b7f3140c20bd" providerId="ADAL" clId="{4497FBE3-6DBD-4324-B96D-C29A0863F731}" dt="2022-11-18T18:25:13.435" v="5757" actId="207"/>
          <ac:graphicFrameMkLst>
            <pc:docMk/>
            <pc:sldMk cId="4124691344" sldId="315"/>
            <ac:graphicFrameMk id="6" creationId="{0CD40147-E241-0B62-A746-B810A3FAE90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5:21.807" v="5759" actId="207"/>
          <ac:graphicFrameMkLst>
            <pc:docMk/>
            <pc:sldMk cId="4124691344" sldId="315"/>
            <ac:graphicFrameMk id="7" creationId="{FFFC3EE3-65DE-FFA0-C8D7-6E0AF83102B6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18:25:50.239" v="5764" actId="207"/>
        <pc:sldMkLst>
          <pc:docMk/>
          <pc:sldMk cId="2769599561" sldId="316"/>
        </pc:sldMkLst>
        <pc:graphicFrameChg chg="modGraphic">
          <ac:chgData name="Eum, Brenden" userId="44ab4693-4e2c-41e8-b41c-b7f3140c20bd" providerId="ADAL" clId="{4497FBE3-6DBD-4324-B96D-C29A0863F731}" dt="2022-11-18T18:25:30.826" v="5760" actId="207"/>
          <ac:graphicFrameMkLst>
            <pc:docMk/>
            <pc:sldMk cId="2769599561" sldId="316"/>
            <ac:graphicFrameMk id="6" creationId="{0CD40147-E241-0B62-A746-B810A3FAE909}"/>
          </ac:graphicFrameMkLst>
        </pc:graphicFrameChg>
        <pc:graphicFrameChg chg="mod modGraphic">
          <ac:chgData name="Eum, Brenden" userId="44ab4693-4e2c-41e8-b41c-b7f3140c20bd" providerId="ADAL" clId="{4497FBE3-6DBD-4324-B96D-C29A0863F731}" dt="2022-11-18T18:25:50.239" v="5764" actId="207"/>
          <ac:graphicFrameMkLst>
            <pc:docMk/>
            <pc:sldMk cId="2769599561" sldId="316"/>
            <ac:graphicFrameMk id="7" creationId="{FFFC3EE3-65DE-FFA0-C8D7-6E0AF83102B6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18:26:12.186" v="5767" actId="207"/>
        <pc:sldMkLst>
          <pc:docMk/>
          <pc:sldMk cId="3240397309" sldId="317"/>
        </pc:sldMkLst>
        <pc:graphicFrameChg chg="modGraphic">
          <ac:chgData name="Eum, Brenden" userId="44ab4693-4e2c-41e8-b41c-b7f3140c20bd" providerId="ADAL" clId="{4497FBE3-6DBD-4324-B96D-C29A0863F731}" dt="2022-11-18T18:26:01.604" v="5765" actId="207"/>
          <ac:graphicFrameMkLst>
            <pc:docMk/>
            <pc:sldMk cId="3240397309" sldId="317"/>
            <ac:graphicFrameMk id="6" creationId="{0CD40147-E241-0B62-A746-B810A3FAE90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6:07.830" v="5766" actId="207"/>
          <ac:graphicFrameMkLst>
            <pc:docMk/>
            <pc:sldMk cId="3240397309" sldId="317"/>
            <ac:graphicFrameMk id="7" creationId="{FFFC3EE3-65DE-FFA0-C8D7-6E0AF83102B6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6:12.186" v="5767" actId="207"/>
          <ac:graphicFrameMkLst>
            <pc:docMk/>
            <pc:sldMk cId="3240397309" sldId="317"/>
            <ac:graphicFrameMk id="8" creationId="{6EA81C71-A107-D1A3-C7A6-ED6A2350BE74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18:26:28.773" v="5770" actId="207"/>
        <pc:sldMkLst>
          <pc:docMk/>
          <pc:sldMk cId="979198251" sldId="318"/>
        </pc:sldMkLst>
        <pc:graphicFrameChg chg="modGraphic">
          <ac:chgData name="Eum, Brenden" userId="44ab4693-4e2c-41e8-b41c-b7f3140c20bd" providerId="ADAL" clId="{4497FBE3-6DBD-4324-B96D-C29A0863F731}" dt="2022-11-18T18:26:17.217" v="5768" actId="207"/>
          <ac:graphicFrameMkLst>
            <pc:docMk/>
            <pc:sldMk cId="979198251" sldId="318"/>
            <ac:graphicFrameMk id="6" creationId="{0CD40147-E241-0B62-A746-B810A3FAE909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6:23.190" v="5769" actId="207"/>
          <ac:graphicFrameMkLst>
            <pc:docMk/>
            <pc:sldMk cId="979198251" sldId="318"/>
            <ac:graphicFrameMk id="7" creationId="{FFFC3EE3-65DE-FFA0-C8D7-6E0AF83102B6}"/>
          </ac:graphicFrameMkLst>
        </pc:graphicFrameChg>
        <pc:graphicFrameChg chg="modGraphic">
          <ac:chgData name="Eum, Brenden" userId="44ab4693-4e2c-41e8-b41c-b7f3140c20bd" providerId="ADAL" clId="{4497FBE3-6DBD-4324-B96D-C29A0863F731}" dt="2022-11-18T18:26:28.773" v="5770" actId="207"/>
          <ac:graphicFrameMkLst>
            <pc:docMk/>
            <pc:sldMk cId="979198251" sldId="318"/>
            <ac:graphicFrameMk id="8" creationId="{6EA81C71-A107-D1A3-C7A6-ED6A2350BE74}"/>
          </ac:graphicFrameMkLst>
        </pc:graphicFrameChg>
      </pc:sldChg>
      <pc:sldChg chg="delSp modSp new mod">
        <pc:chgData name="Eum, Brenden" userId="44ab4693-4e2c-41e8-b41c-b7f3140c20bd" providerId="ADAL" clId="{4497FBE3-6DBD-4324-B96D-C29A0863F731}" dt="2022-11-18T18:39:39.960" v="5965" actId="20577"/>
        <pc:sldMkLst>
          <pc:docMk/>
          <pc:sldMk cId="854754947" sldId="319"/>
        </pc:sldMkLst>
        <pc:spChg chg="mod">
          <ac:chgData name="Eum, Brenden" userId="44ab4693-4e2c-41e8-b41c-b7f3140c20bd" providerId="ADAL" clId="{4497FBE3-6DBD-4324-B96D-C29A0863F731}" dt="2022-11-18T18:39:34.280" v="5961" actId="1076"/>
          <ac:spMkLst>
            <pc:docMk/>
            <pc:sldMk cId="854754947" sldId="319"/>
            <ac:spMk id="2" creationId="{7226E0C1-E60E-BDFA-C99C-0DEF66DDF038}"/>
          </ac:spMkLst>
        </pc:spChg>
        <pc:spChg chg="del">
          <ac:chgData name="Eum, Brenden" userId="44ab4693-4e2c-41e8-b41c-b7f3140c20bd" providerId="ADAL" clId="{4497FBE3-6DBD-4324-B96D-C29A0863F731}" dt="2022-11-18T18:39:31.220" v="5960" actId="478"/>
          <ac:spMkLst>
            <pc:docMk/>
            <pc:sldMk cId="854754947" sldId="319"/>
            <ac:spMk id="3" creationId="{FCBC12FC-3644-E0FB-8716-C958FCA97164}"/>
          </ac:spMkLst>
        </pc:spChg>
        <pc:spChg chg="mod">
          <ac:chgData name="Eum, Brenden" userId="44ab4693-4e2c-41e8-b41c-b7f3140c20bd" providerId="ADAL" clId="{4497FBE3-6DBD-4324-B96D-C29A0863F731}" dt="2022-11-18T18:39:39.960" v="5965" actId="20577"/>
          <ac:spMkLst>
            <pc:docMk/>
            <pc:sldMk cId="854754947" sldId="319"/>
            <ac:spMk id="4" creationId="{BE1D20F1-D466-6485-F2C0-86B7A1088D18}"/>
          </ac:spMkLst>
        </pc:spChg>
      </pc:sldChg>
      <pc:sldChg chg="add del">
        <pc:chgData name="Eum, Brenden" userId="44ab4693-4e2c-41e8-b41c-b7f3140c20bd" providerId="ADAL" clId="{4497FBE3-6DBD-4324-B96D-C29A0863F731}" dt="2022-11-18T18:24:12.833" v="5748" actId="47"/>
        <pc:sldMkLst>
          <pc:docMk/>
          <pc:sldMk cId="3758269027" sldId="319"/>
        </pc:sldMkLst>
      </pc:sldChg>
      <pc:sldChg chg="addSp delSp modSp new mod modAnim">
        <pc:chgData name="Eum, Brenden" userId="44ab4693-4e2c-41e8-b41c-b7f3140c20bd" providerId="ADAL" clId="{4497FBE3-6DBD-4324-B96D-C29A0863F731}" dt="2022-11-18T20:00:01.032" v="7307"/>
        <pc:sldMkLst>
          <pc:docMk/>
          <pc:sldMk cId="3900561844" sldId="320"/>
        </pc:sldMkLst>
        <pc:spChg chg="mod">
          <ac:chgData name="Eum, Brenden" userId="44ab4693-4e2c-41e8-b41c-b7f3140c20bd" providerId="ADAL" clId="{4497FBE3-6DBD-4324-B96D-C29A0863F731}" dt="2022-11-18T18:56:21.914" v="6432" actId="27636"/>
          <ac:spMkLst>
            <pc:docMk/>
            <pc:sldMk cId="3900561844" sldId="320"/>
            <ac:spMk id="2" creationId="{9A241400-33AA-0834-6E2D-BA4DE8C86AD2}"/>
          </ac:spMkLst>
        </pc:spChg>
        <pc:spChg chg="del">
          <ac:chgData name="Eum, Brenden" userId="44ab4693-4e2c-41e8-b41c-b7f3140c20bd" providerId="ADAL" clId="{4497FBE3-6DBD-4324-B96D-C29A0863F731}" dt="2022-11-18T18:45:33.955" v="6166" actId="478"/>
          <ac:spMkLst>
            <pc:docMk/>
            <pc:sldMk cId="3900561844" sldId="320"/>
            <ac:spMk id="3" creationId="{DDC40FFC-A28A-6149-1B07-E74FF16C45F0}"/>
          </ac:spMkLst>
        </pc:spChg>
        <pc:spChg chg="mod">
          <ac:chgData name="Eum, Brenden" userId="44ab4693-4e2c-41e8-b41c-b7f3140c20bd" providerId="ADAL" clId="{4497FBE3-6DBD-4324-B96D-C29A0863F731}" dt="2022-11-18T18:45:36.885" v="6173" actId="20577"/>
          <ac:spMkLst>
            <pc:docMk/>
            <pc:sldMk cId="3900561844" sldId="320"/>
            <ac:spMk id="4" creationId="{27A938D1-D16A-F683-B604-A1C385C0CDB4}"/>
          </ac:spMkLst>
        </pc:spChg>
        <pc:spChg chg="add mod">
          <ac:chgData name="Eum, Brenden" userId="44ab4693-4e2c-41e8-b41c-b7f3140c20bd" providerId="ADAL" clId="{4497FBE3-6DBD-4324-B96D-C29A0863F731}" dt="2022-11-18T19:58:43.991" v="7295" actId="14100"/>
          <ac:spMkLst>
            <pc:docMk/>
            <pc:sldMk cId="3900561844" sldId="320"/>
            <ac:spMk id="6" creationId="{C5B00D96-0A78-FB3E-11DA-EF76593BA528}"/>
          </ac:spMkLst>
        </pc:spChg>
        <pc:spChg chg="add mod">
          <ac:chgData name="Eum, Brenden" userId="44ab4693-4e2c-41e8-b41c-b7f3140c20bd" providerId="ADAL" clId="{4497FBE3-6DBD-4324-B96D-C29A0863F731}" dt="2022-11-18T19:59:51.216" v="7305" actId="208"/>
          <ac:spMkLst>
            <pc:docMk/>
            <pc:sldMk cId="3900561844" sldId="320"/>
            <ac:spMk id="8" creationId="{89941F1E-A925-DD81-9F8E-2ADBF950310D}"/>
          </ac:spMkLst>
        </pc:spChg>
        <pc:spChg chg="mod">
          <ac:chgData name="Eum, Brenden" userId="44ab4693-4e2c-41e8-b41c-b7f3140c20bd" providerId="ADAL" clId="{4497FBE3-6DBD-4324-B96D-C29A0863F731}" dt="2022-11-18T18:45:31.731" v="6164"/>
          <ac:spMkLst>
            <pc:docMk/>
            <pc:sldMk cId="3900561844" sldId="320"/>
            <ac:spMk id="13" creationId="{26ECED5C-991F-1A4F-8E17-B4AB3B276CD1}"/>
          </ac:spMkLst>
        </pc:spChg>
        <pc:spChg chg="mod">
          <ac:chgData name="Eum, Brenden" userId="44ab4693-4e2c-41e8-b41c-b7f3140c20bd" providerId="ADAL" clId="{4497FBE3-6DBD-4324-B96D-C29A0863F731}" dt="2022-11-18T18:45:31.731" v="6164"/>
          <ac:spMkLst>
            <pc:docMk/>
            <pc:sldMk cId="3900561844" sldId="320"/>
            <ac:spMk id="14" creationId="{DF9350DD-D67A-F5C4-9788-295F8731C982}"/>
          </ac:spMkLst>
        </pc:spChg>
        <pc:spChg chg="mod">
          <ac:chgData name="Eum, Brenden" userId="44ab4693-4e2c-41e8-b41c-b7f3140c20bd" providerId="ADAL" clId="{4497FBE3-6DBD-4324-B96D-C29A0863F731}" dt="2022-11-18T18:45:31.731" v="6164"/>
          <ac:spMkLst>
            <pc:docMk/>
            <pc:sldMk cId="3900561844" sldId="320"/>
            <ac:spMk id="15" creationId="{2ED3F7F6-05A5-FBAF-B193-F7C3C046F426}"/>
          </ac:spMkLst>
        </pc:spChg>
        <pc:spChg chg="mod">
          <ac:chgData name="Eum, Brenden" userId="44ab4693-4e2c-41e8-b41c-b7f3140c20bd" providerId="ADAL" clId="{4497FBE3-6DBD-4324-B96D-C29A0863F731}" dt="2022-11-18T18:45:31.731" v="6164"/>
          <ac:spMkLst>
            <pc:docMk/>
            <pc:sldMk cId="3900561844" sldId="320"/>
            <ac:spMk id="16" creationId="{52039672-6817-86C7-AE46-565E11EE1118}"/>
          </ac:spMkLst>
        </pc:spChg>
        <pc:spChg chg="mod">
          <ac:chgData name="Eum, Brenden" userId="44ab4693-4e2c-41e8-b41c-b7f3140c20bd" providerId="ADAL" clId="{4497FBE3-6DBD-4324-B96D-C29A0863F731}" dt="2022-11-18T18:45:31.731" v="6164"/>
          <ac:spMkLst>
            <pc:docMk/>
            <pc:sldMk cId="3900561844" sldId="320"/>
            <ac:spMk id="17" creationId="{918DCE23-CA44-78E8-5304-93ABCCF14038}"/>
          </ac:spMkLst>
        </pc:spChg>
        <pc:spChg chg="mod topLvl">
          <ac:chgData name="Eum, Brenden" userId="44ab4693-4e2c-41e8-b41c-b7f3140c20bd" providerId="ADAL" clId="{4497FBE3-6DBD-4324-B96D-C29A0863F731}" dt="2022-11-18T18:46:55.616" v="6194" actId="1076"/>
          <ac:spMkLst>
            <pc:docMk/>
            <pc:sldMk cId="3900561844" sldId="320"/>
            <ac:spMk id="25" creationId="{E53A195B-F91C-78E2-2E94-74A025B11F1C}"/>
          </ac:spMkLst>
        </pc:spChg>
        <pc:spChg chg="mod topLvl">
          <ac:chgData name="Eum, Brenden" userId="44ab4693-4e2c-41e8-b41c-b7f3140c20bd" providerId="ADAL" clId="{4497FBE3-6DBD-4324-B96D-C29A0863F731}" dt="2022-11-18T18:48:00.668" v="6213" actId="1076"/>
          <ac:spMkLst>
            <pc:docMk/>
            <pc:sldMk cId="3900561844" sldId="320"/>
            <ac:spMk id="26" creationId="{BFA7FA2A-C86E-72B0-F277-7B34635091F4}"/>
          </ac:spMkLst>
        </pc:spChg>
        <pc:spChg chg="mod topLvl">
          <ac:chgData name="Eum, Brenden" userId="44ab4693-4e2c-41e8-b41c-b7f3140c20bd" providerId="ADAL" clId="{4497FBE3-6DBD-4324-B96D-C29A0863F731}" dt="2022-11-18T18:48:03.037" v="6214" actId="1076"/>
          <ac:spMkLst>
            <pc:docMk/>
            <pc:sldMk cId="3900561844" sldId="320"/>
            <ac:spMk id="27" creationId="{7A616AA3-D99C-B070-CF64-35A9CD2D0FD5}"/>
          </ac:spMkLst>
        </pc:spChg>
        <pc:spChg chg="mod topLvl">
          <ac:chgData name="Eum, Brenden" userId="44ab4693-4e2c-41e8-b41c-b7f3140c20bd" providerId="ADAL" clId="{4497FBE3-6DBD-4324-B96D-C29A0863F731}" dt="2022-11-18T18:47:01.526" v="6195" actId="1076"/>
          <ac:spMkLst>
            <pc:docMk/>
            <pc:sldMk cId="3900561844" sldId="320"/>
            <ac:spMk id="28" creationId="{4B14C1CC-AA41-2A1F-B950-17B33ECDAF8D}"/>
          </ac:spMkLst>
        </pc:spChg>
        <pc:spChg chg="mod topLvl">
          <ac:chgData name="Eum, Brenden" userId="44ab4693-4e2c-41e8-b41c-b7f3140c20bd" providerId="ADAL" clId="{4497FBE3-6DBD-4324-B96D-C29A0863F731}" dt="2022-11-18T18:47:01.526" v="6195" actId="1076"/>
          <ac:spMkLst>
            <pc:docMk/>
            <pc:sldMk cId="3900561844" sldId="320"/>
            <ac:spMk id="29" creationId="{794D4507-675A-C023-62A0-9480D210842D}"/>
          </ac:spMkLst>
        </pc:spChg>
        <pc:spChg chg="add mod">
          <ac:chgData name="Eum, Brenden" userId="44ab4693-4e2c-41e8-b41c-b7f3140c20bd" providerId="ADAL" clId="{4497FBE3-6DBD-4324-B96D-C29A0863F731}" dt="2022-11-18T18:50:04.557" v="6251" actId="20577"/>
          <ac:spMkLst>
            <pc:docMk/>
            <pc:sldMk cId="3900561844" sldId="320"/>
            <ac:spMk id="39" creationId="{CB82C1C1-758F-DDBE-B33B-B53AE6758AED}"/>
          </ac:spMkLst>
        </pc:spChg>
        <pc:spChg chg="add mod">
          <ac:chgData name="Eum, Brenden" userId="44ab4693-4e2c-41e8-b41c-b7f3140c20bd" providerId="ADAL" clId="{4497FBE3-6DBD-4324-B96D-C29A0863F731}" dt="2022-11-18T18:50:57.048" v="6265" actId="1076"/>
          <ac:spMkLst>
            <pc:docMk/>
            <pc:sldMk cId="3900561844" sldId="320"/>
            <ac:spMk id="42" creationId="{4B05AF10-86B7-DA2E-88D8-F4E02D9E626C}"/>
          </ac:spMkLst>
        </pc:spChg>
        <pc:grpChg chg="add del mod">
          <ac:chgData name="Eum, Brenden" userId="44ab4693-4e2c-41e8-b41c-b7f3140c20bd" providerId="ADAL" clId="{4497FBE3-6DBD-4324-B96D-C29A0863F731}" dt="2022-11-18T18:45:32.491" v="6165"/>
          <ac:grpSpMkLst>
            <pc:docMk/>
            <pc:sldMk cId="3900561844" sldId="320"/>
            <ac:grpSpMk id="6" creationId="{A913147E-9EFF-E509-BFA0-0E37634E7F12}"/>
          </ac:grpSpMkLst>
        </pc:grpChg>
        <pc:grpChg chg="add del mod">
          <ac:chgData name="Eum, Brenden" userId="44ab4693-4e2c-41e8-b41c-b7f3140c20bd" providerId="ADAL" clId="{4497FBE3-6DBD-4324-B96D-C29A0863F731}" dt="2022-11-18T18:45:32.491" v="6165"/>
          <ac:grpSpMkLst>
            <pc:docMk/>
            <pc:sldMk cId="3900561844" sldId="320"/>
            <ac:grpSpMk id="12" creationId="{DA0975C5-7EC5-7CE2-1A37-168322355749}"/>
          </ac:grpSpMkLst>
        </pc:grpChg>
        <pc:grpChg chg="add del mod topLvl">
          <ac:chgData name="Eum, Brenden" userId="44ab4693-4e2c-41e8-b41c-b7f3140c20bd" providerId="ADAL" clId="{4497FBE3-6DBD-4324-B96D-C29A0863F731}" dt="2022-11-18T18:46:47.970" v="6193" actId="165"/>
          <ac:grpSpMkLst>
            <pc:docMk/>
            <pc:sldMk cId="3900561844" sldId="320"/>
            <ac:grpSpMk id="18" creationId="{5EB565FF-965F-7D40-CA4B-DECC8E8FB981}"/>
          </ac:grpSpMkLst>
        </pc:grpChg>
        <pc:grpChg chg="add del mod">
          <ac:chgData name="Eum, Brenden" userId="44ab4693-4e2c-41e8-b41c-b7f3140c20bd" providerId="ADAL" clId="{4497FBE3-6DBD-4324-B96D-C29A0863F731}" dt="2022-11-18T18:45:49.229" v="6178" actId="165"/>
          <ac:grpSpMkLst>
            <pc:docMk/>
            <pc:sldMk cId="3900561844" sldId="320"/>
            <ac:grpSpMk id="24" creationId="{31E9D5BF-8ABB-045E-6975-409B09400D5F}"/>
          </ac:grpSpMkLst>
        </pc:grpChg>
        <pc:grpChg chg="add del mod">
          <ac:chgData name="Eum, Brenden" userId="44ab4693-4e2c-41e8-b41c-b7f3140c20bd" providerId="ADAL" clId="{4497FBE3-6DBD-4324-B96D-C29A0863F731}" dt="2022-11-18T18:46:40.807" v="6192" actId="165"/>
          <ac:grpSpMkLst>
            <pc:docMk/>
            <pc:sldMk cId="3900561844" sldId="320"/>
            <ac:grpSpMk id="30" creationId="{FA2E6437-66E5-E510-88A9-0ABFA68FDC5A}"/>
          </ac:grpSpMkLst>
        </pc:grpChg>
        <pc:picChg chg="mod">
          <ac:chgData name="Eum, Brenden" userId="44ab4693-4e2c-41e8-b41c-b7f3140c20bd" providerId="ADAL" clId="{4497FBE3-6DBD-4324-B96D-C29A0863F731}" dt="2022-11-18T18:45:31.731" v="6164"/>
          <ac:picMkLst>
            <pc:docMk/>
            <pc:sldMk cId="3900561844" sldId="320"/>
            <ac:picMk id="7" creationId="{DD2BE22F-EA34-B958-753D-A51B2DA4F66A}"/>
          </ac:picMkLst>
        </pc:picChg>
        <pc:picChg chg="mod">
          <ac:chgData name="Eum, Brenden" userId="44ab4693-4e2c-41e8-b41c-b7f3140c20bd" providerId="ADAL" clId="{4497FBE3-6DBD-4324-B96D-C29A0863F731}" dt="2022-11-18T18:45:31.731" v="6164"/>
          <ac:picMkLst>
            <pc:docMk/>
            <pc:sldMk cId="3900561844" sldId="320"/>
            <ac:picMk id="8" creationId="{4CD66BC8-1907-CB82-B458-E53CE548E315}"/>
          </ac:picMkLst>
        </pc:picChg>
        <pc:picChg chg="mod">
          <ac:chgData name="Eum, Brenden" userId="44ab4693-4e2c-41e8-b41c-b7f3140c20bd" providerId="ADAL" clId="{4497FBE3-6DBD-4324-B96D-C29A0863F731}" dt="2022-11-18T18:45:31.731" v="6164"/>
          <ac:picMkLst>
            <pc:docMk/>
            <pc:sldMk cId="3900561844" sldId="320"/>
            <ac:picMk id="9" creationId="{51B422EA-8BC7-932A-6188-031723F11B6E}"/>
          </ac:picMkLst>
        </pc:picChg>
        <pc:picChg chg="mod">
          <ac:chgData name="Eum, Brenden" userId="44ab4693-4e2c-41e8-b41c-b7f3140c20bd" providerId="ADAL" clId="{4497FBE3-6DBD-4324-B96D-C29A0863F731}" dt="2022-11-18T18:45:31.731" v="6164"/>
          <ac:picMkLst>
            <pc:docMk/>
            <pc:sldMk cId="3900561844" sldId="320"/>
            <ac:picMk id="10" creationId="{E5F725C5-B7C2-F123-26BB-B34E7F75B824}"/>
          </ac:picMkLst>
        </pc:picChg>
        <pc:picChg chg="mod">
          <ac:chgData name="Eum, Brenden" userId="44ab4693-4e2c-41e8-b41c-b7f3140c20bd" providerId="ADAL" clId="{4497FBE3-6DBD-4324-B96D-C29A0863F731}" dt="2022-11-18T18:45:31.731" v="6164"/>
          <ac:picMkLst>
            <pc:docMk/>
            <pc:sldMk cId="3900561844" sldId="320"/>
            <ac:picMk id="11" creationId="{CCAF0EBC-DE69-A2B9-C0F4-4FD6280E836D}"/>
          </ac:picMkLst>
        </pc:picChg>
        <pc:picChg chg="mod topLvl">
          <ac:chgData name="Eum, Brenden" userId="44ab4693-4e2c-41e8-b41c-b7f3140c20bd" providerId="ADAL" clId="{4497FBE3-6DBD-4324-B96D-C29A0863F731}" dt="2022-11-18T18:46:55.616" v="6194" actId="1076"/>
          <ac:picMkLst>
            <pc:docMk/>
            <pc:sldMk cId="3900561844" sldId="320"/>
            <ac:picMk id="19" creationId="{25FF4A9C-CAE6-04C3-09A6-D95C8319B5E3}"/>
          </ac:picMkLst>
        </pc:picChg>
        <pc:picChg chg="mod topLvl">
          <ac:chgData name="Eum, Brenden" userId="44ab4693-4e2c-41e8-b41c-b7f3140c20bd" providerId="ADAL" clId="{4497FBE3-6DBD-4324-B96D-C29A0863F731}" dt="2022-11-18T18:46:55.616" v="6194" actId="1076"/>
          <ac:picMkLst>
            <pc:docMk/>
            <pc:sldMk cId="3900561844" sldId="320"/>
            <ac:picMk id="20" creationId="{75C6CFCF-24DE-F697-648B-0190DF75759C}"/>
          </ac:picMkLst>
        </pc:picChg>
        <pc:picChg chg="mod topLvl">
          <ac:chgData name="Eum, Brenden" userId="44ab4693-4e2c-41e8-b41c-b7f3140c20bd" providerId="ADAL" clId="{4497FBE3-6DBD-4324-B96D-C29A0863F731}" dt="2022-11-18T18:46:47.970" v="6193" actId="165"/>
          <ac:picMkLst>
            <pc:docMk/>
            <pc:sldMk cId="3900561844" sldId="320"/>
            <ac:picMk id="21" creationId="{7B0C8029-40EA-5D6A-B58B-3BB6321BE86E}"/>
          </ac:picMkLst>
        </pc:picChg>
        <pc:picChg chg="mod topLvl">
          <ac:chgData name="Eum, Brenden" userId="44ab4693-4e2c-41e8-b41c-b7f3140c20bd" providerId="ADAL" clId="{4497FBE3-6DBD-4324-B96D-C29A0863F731}" dt="2022-11-18T18:47:01.526" v="6195" actId="1076"/>
          <ac:picMkLst>
            <pc:docMk/>
            <pc:sldMk cId="3900561844" sldId="320"/>
            <ac:picMk id="22" creationId="{A8E4BE7E-3343-B17C-32B1-56445E6C3745}"/>
          </ac:picMkLst>
        </pc:picChg>
        <pc:picChg chg="mod topLvl">
          <ac:chgData name="Eum, Brenden" userId="44ab4693-4e2c-41e8-b41c-b7f3140c20bd" providerId="ADAL" clId="{4497FBE3-6DBD-4324-B96D-C29A0863F731}" dt="2022-11-18T18:47:01.526" v="6195" actId="1076"/>
          <ac:picMkLst>
            <pc:docMk/>
            <pc:sldMk cId="3900561844" sldId="320"/>
            <ac:picMk id="23" creationId="{3580C4DB-A9C6-8BF2-C5A8-60745ED843AF}"/>
          </ac:picMkLst>
        </pc:picChg>
        <pc:picChg chg="add mod">
          <ac:chgData name="Eum, Brenden" userId="44ab4693-4e2c-41e8-b41c-b7f3140c20bd" providerId="ADAL" clId="{4497FBE3-6DBD-4324-B96D-C29A0863F731}" dt="2022-11-18T18:48:29.331" v="6241" actId="208"/>
          <ac:picMkLst>
            <pc:docMk/>
            <pc:sldMk cId="3900561844" sldId="320"/>
            <ac:picMk id="31" creationId="{0BE7294B-5B38-C99B-DEFB-6239D89CB323}"/>
          </ac:picMkLst>
        </pc:picChg>
        <pc:picChg chg="add mod">
          <ac:chgData name="Eum, Brenden" userId="44ab4693-4e2c-41e8-b41c-b7f3140c20bd" providerId="ADAL" clId="{4497FBE3-6DBD-4324-B96D-C29A0863F731}" dt="2022-11-18T18:47:10.373" v="6197" actId="1076"/>
          <ac:picMkLst>
            <pc:docMk/>
            <pc:sldMk cId="3900561844" sldId="320"/>
            <ac:picMk id="32" creationId="{F2F6AF1D-D568-E514-12DB-E2DA15EA8A16}"/>
          </ac:picMkLst>
        </pc:picChg>
        <pc:picChg chg="add mod">
          <ac:chgData name="Eum, Brenden" userId="44ab4693-4e2c-41e8-b41c-b7f3140c20bd" providerId="ADAL" clId="{4497FBE3-6DBD-4324-B96D-C29A0863F731}" dt="2022-11-18T18:47:20.175" v="6204" actId="1037"/>
          <ac:picMkLst>
            <pc:docMk/>
            <pc:sldMk cId="3900561844" sldId="320"/>
            <ac:picMk id="33" creationId="{D2BEEAC9-3F96-BFE2-AFA2-76AE0A64DC17}"/>
          </ac:picMkLst>
        </pc:picChg>
        <pc:cxnChg chg="add mod">
          <ac:chgData name="Eum, Brenden" userId="44ab4693-4e2c-41e8-b41c-b7f3140c20bd" providerId="ADAL" clId="{4497FBE3-6DBD-4324-B96D-C29A0863F731}" dt="2022-11-18T19:58:43.991" v="7295" actId="14100"/>
          <ac:cxnSpMkLst>
            <pc:docMk/>
            <pc:sldMk cId="3900561844" sldId="320"/>
            <ac:cxnSpMk id="3" creationId="{295EDDD6-3800-9F02-BD10-B4283F14430F}"/>
          </ac:cxnSpMkLst>
        </pc:cxnChg>
        <pc:cxnChg chg="add del">
          <ac:chgData name="Eum, Brenden" userId="44ab4693-4e2c-41e8-b41c-b7f3140c20bd" providerId="ADAL" clId="{4497FBE3-6DBD-4324-B96D-C29A0863F731}" dt="2022-11-18T18:49:40.144" v="6243" actId="11529"/>
          <ac:cxnSpMkLst>
            <pc:docMk/>
            <pc:sldMk cId="3900561844" sldId="320"/>
            <ac:cxnSpMk id="35" creationId="{8F656F4C-CBE5-89C0-C507-74E788AF5ED9}"/>
          </ac:cxnSpMkLst>
        </pc:cxnChg>
        <pc:cxnChg chg="add del">
          <ac:chgData name="Eum, Brenden" userId="44ab4693-4e2c-41e8-b41c-b7f3140c20bd" providerId="ADAL" clId="{4497FBE3-6DBD-4324-B96D-C29A0863F731}" dt="2022-11-18T18:49:55.578" v="6245" actId="478"/>
          <ac:cxnSpMkLst>
            <pc:docMk/>
            <pc:sldMk cId="3900561844" sldId="320"/>
            <ac:cxnSpMk id="37" creationId="{B3D435F6-4311-09F0-FD3C-DB24F0CFFC81}"/>
          </ac:cxnSpMkLst>
        </pc:cxnChg>
        <pc:cxnChg chg="add mod">
          <ac:chgData name="Eum, Brenden" userId="44ab4693-4e2c-41e8-b41c-b7f3140c20bd" providerId="ADAL" clId="{4497FBE3-6DBD-4324-B96D-C29A0863F731}" dt="2022-11-18T18:50:03.329" v="6249" actId="1076"/>
          <ac:cxnSpMkLst>
            <pc:docMk/>
            <pc:sldMk cId="3900561844" sldId="320"/>
            <ac:cxnSpMk id="38" creationId="{EA25A161-5AB4-8206-EC04-41C1CD2E6925}"/>
          </ac:cxnSpMkLst>
        </pc:cxnChg>
        <pc:cxnChg chg="add mod">
          <ac:chgData name="Eum, Brenden" userId="44ab4693-4e2c-41e8-b41c-b7f3140c20bd" providerId="ADAL" clId="{4497FBE3-6DBD-4324-B96D-C29A0863F731}" dt="2022-11-18T18:50:57.048" v="6265" actId="1076"/>
          <ac:cxnSpMkLst>
            <pc:docMk/>
            <pc:sldMk cId="3900561844" sldId="320"/>
            <ac:cxnSpMk id="41" creationId="{79ACD17F-7383-9F6D-F0C9-5F15B9B59667}"/>
          </ac:cxnSpMkLst>
        </pc:cxnChg>
      </pc:sldChg>
      <pc:sldChg chg="addSp delSp modSp new mod">
        <pc:chgData name="Eum, Brenden" userId="44ab4693-4e2c-41e8-b41c-b7f3140c20bd" providerId="ADAL" clId="{4497FBE3-6DBD-4324-B96D-C29A0863F731}" dt="2022-11-18T18:43:47.240" v="6110" actId="20577"/>
        <pc:sldMkLst>
          <pc:docMk/>
          <pc:sldMk cId="162974852" sldId="321"/>
        </pc:sldMkLst>
        <pc:spChg chg="mod">
          <ac:chgData name="Eum, Brenden" userId="44ab4693-4e2c-41e8-b41c-b7f3140c20bd" providerId="ADAL" clId="{4497FBE3-6DBD-4324-B96D-C29A0863F731}" dt="2022-11-18T18:43:05.722" v="6102" actId="20577"/>
          <ac:spMkLst>
            <pc:docMk/>
            <pc:sldMk cId="162974852" sldId="321"/>
            <ac:spMk id="2" creationId="{2252CD71-226E-5F50-BAEF-467F83D34325}"/>
          </ac:spMkLst>
        </pc:spChg>
        <pc:spChg chg="del">
          <ac:chgData name="Eum, Brenden" userId="44ab4693-4e2c-41e8-b41c-b7f3140c20bd" providerId="ADAL" clId="{4497FBE3-6DBD-4324-B96D-C29A0863F731}" dt="2022-11-18T18:43:41.255" v="6103" actId="478"/>
          <ac:spMkLst>
            <pc:docMk/>
            <pc:sldMk cId="162974852" sldId="321"/>
            <ac:spMk id="3" creationId="{B4E34AE5-E299-E18E-AFB3-44877D3B59C6}"/>
          </ac:spMkLst>
        </pc:spChg>
        <pc:spChg chg="mod">
          <ac:chgData name="Eum, Brenden" userId="44ab4693-4e2c-41e8-b41c-b7f3140c20bd" providerId="ADAL" clId="{4497FBE3-6DBD-4324-B96D-C29A0863F731}" dt="2022-11-18T18:43:47.240" v="6110" actId="20577"/>
          <ac:spMkLst>
            <pc:docMk/>
            <pc:sldMk cId="162974852" sldId="321"/>
            <ac:spMk id="4" creationId="{3D5DC87E-1E8F-8EF9-1594-1003021EE513}"/>
          </ac:spMkLst>
        </pc:spChg>
        <pc:picChg chg="add mod">
          <ac:chgData name="Eum, Brenden" userId="44ab4693-4e2c-41e8-b41c-b7f3140c20bd" providerId="ADAL" clId="{4497FBE3-6DBD-4324-B96D-C29A0863F731}" dt="2022-11-18T18:43:45.801" v="6106" actId="1076"/>
          <ac:picMkLst>
            <pc:docMk/>
            <pc:sldMk cId="162974852" sldId="321"/>
            <ac:picMk id="7" creationId="{32227166-732F-4F62-B1B1-071DCFF0EC8A}"/>
          </ac:picMkLst>
        </pc:picChg>
      </pc:sldChg>
      <pc:sldChg chg="addSp delSp modSp new mod">
        <pc:chgData name="Eum, Brenden" userId="44ab4693-4e2c-41e8-b41c-b7f3140c20bd" providerId="ADAL" clId="{4497FBE3-6DBD-4324-B96D-C29A0863F731}" dt="2022-11-18T20:02:38.536" v="7309" actId="13926"/>
        <pc:sldMkLst>
          <pc:docMk/>
          <pc:sldMk cId="660677732" sldId="322"/>
        </pc:sldMkLst>
        <pc:spChg chg="mod">
          <ac:chgData name="Eum, Brenden" userId="44ab4693-4e2c-41e8-b41c-b7f3140c20bd" providerId="ADAL" clId="{4497FBE3-6DBD-4324-B96D-C29A0863F731}" dt="2022-11-18T18:56:33.145" v="6480" actId="20577"/>
          <ac:spMkLst>
            <pc:docMk/>
            <pc:sldMk cId="660677732" sldId="322"/>
            <ac:spMk id="2" creationId="{1B0AE11B-2443-03FA-032D-29B52D7A57AD}"/>
          </ac:spMkLst>
        </pc:spChg>
        <pc:spChg chg="add del mod">
          <ac:chgData name="Eum, Brenden" userId="44ab4693-4e2c-41e8-b41c-b7f3140c20bd" providerId="ADAL" clId="{4497FBE3-6DBD-4324-B96D-C29A0863F731}" dt="2022-11-18T19:02:06.499" v="6745" actId="404"/>
          <ac:spMkLst>
            <pc:docMk/>
            <pc:sldMk cId="660677732" sldId="322"/>
            <ac:spMk id="3" creationId="{B3E8E3CE-9648-2DF9-41FE-20D0E1F821CB}"/>
          </ac:spMkLst>
        </pc:spChg>
        <pc:spChg chg="mod">
          <ac:chgData name="Eum, Brenden" userId="44ab4693-4e2c-41e8-b41c-b7f3140c20bd" providerId="ADAL" clId="{4497FBE3-6DBD-4324-B96D-C29A0863F731}" dt="2022-11-18T18:53:20.624" v="6390" actId="20577"/>
          <ac:spMkLst>
            <pc:docMk/>
            <pc:sldMk cId="660677732" sldId="322"/>
            <ac:spMk id="4" creationId="{6B7B6902-A49C-331E-3979-8477A6700E4E}"/>
          </ac:spMkLst>
        </pc:spChg>
        <pc:spChg chg="add mod">
          <ac:chgData name="Eum, Brenden" userId="44ab4693-4e2c-41e8-b41c-b7f3140c20bd" providerId="ADAL" clId="{4497FBE3-6DBD-4324-B96D-C29A0863F731}" dt="2022-11-18T19:03:29.376" v="6814" actId="1076"/>
          <ac:spMkLst>
            <pc:docMk/>
            <pc:sldMk cId="660677732" sldId="322"/>
            <ac:spMk id="14" creationId="{86AD2FDF-9851-4BB1-EDF7-BDA9046ED94B}"/>
          </ac:spMkLst>
        </pc:spChg>
        <pc:spChg chg="add mod">
          <ac:chgData name="Eum, Brenden" userId="44ab4693-4e2c-41e8-b41c-b7f3140c20bd" providerId="ADAL" clId="{4497FBE3-6DBD-4324-B96D-C29A0863F731}" dt="2022-11-18T19:03:07.138" v="6788" actId="1582"/>
          <ac:spMkLst>
            <pc:docMk/>
            <pc:sldMk cId="660677732" sldId="322"/>
            <ac:spMk id="15" creationId="{4885E98C-F1D4-BAF1-38B1-A1C89E3DB318}"/>
          </ac:spMkLst>
        </pc:spChg>
        <pc:spChg chg="add mod">
          <ac:chgData name="Eum, Brenden" userId="44ab4693-4e2c-41e8-b41c-b7f3140c20bd" providerId="ADAL" clId="{4497FBE3-6DBD-4324-B96D-C29A0863F731}" dt="2022-11-18T19:03:23.029" v="6813" actId="1036"/>
          <ac:spMkLst>
            <pc:docMk/>
            <pc:sldMk cId="660677732" sldId="322"/>
            <ac:spMk id="16" creationId="{7D38F215-5999-97ED-77AA-67E24C418328}"/>
          </ac:spMkLst>
        </pc:spChg>
        <pc:graphicFrameChg chg="add del mod">
          <ac:chgData name="Eum, Brenden" userId="44ab4693-4e2c-41e8-b41c-b7f3140c20bd" providerId="ADAL" clId="{4497FBE3-6DBD-4324-B96D-C29A0863F731}" dt="2022-11-18T18:52:52.039" v="6298"/>
          <ac:graphicFrameMkLst>
            <pc:docMk/>
            <pc:sldMk cId="660677732" sldId="322"/>
            <ac:graphicFrameMk id="6" creationId="{99994000-ABBA-EA6D-9D47-366445217933}"/>
          </ac:graphicFrameMkLst>
        </pc:graphicFrameChg>
        <pc:graphicFrameChg chg="add del mod">
          <ac:chgData name="Eum, Brenden" userId="44ab4693-4e2c-41e8-b41c-b7f3140c20bd" providerId="ADAL" clId="{4497FBE3-6DBD-4324-B96D-C29A0863F731}" dt="2022-11-18T18:52:51.386" v="6296"/>
          <ac:graphicFrameMkLst>
            <pc:docMk/>
            <pc:sldMk cId="660677732" sldId="322"/>
            <ac:graphicFrameMk id="7" creationId="{91B7B007-4E36-78C4-4854-9AAF687A7DE3}"/>
          </ac:graphicFrameMkLst>
        </pc:graphicFrameChg>
        <pc:graphicFrameChg chg="add mod modGraphic">
          <ac:chgData name="Eum, Brenden" userId="44ab4693-4e2c-41e8-b41c-b7f3140c20bd" providerId="ADAL" clId="{4497FBE3-6DBD-4324-B96D-C29A0863F731}" dt="2022-11-18T20:02:38.536" v="7309" actId="13926"/>
          <ac:graphicFrameMkLst>
            <pc:docMk/>
            <pc:sldMk cId="660677732" sldId="322"/>
            <ac:graphicFrameMk id="8" creationId="{AD4EF570-1E78-8640-547E-9FE63EC2346E}"/>
          </ac:graphicFrameMkLst>
        </pc:graphicFrameChg>
        <pc:graphicFrameChg chg="add del mod">
          <ac:chgData name="Eum, Brenden" userId="44ab4693-4e2c-41e8-b41c-b7f3140c20bd" providerId="ADAL" clId="{4497FBE3-6DBD-4324-B96D-C29A0863F731}" dt="2022-11-18T18:54:19.052" v="6395" actId="478"/>
          <ac:graphicFrameMkLst>
            <pc:docMk/>
            <pc:sldMk cId="660677732" sldId="322"/>
            <ac:graphicFrameMk id="9" creationId="{DE8FBD1B-6C33-6C8A-1137-9B95194909DE}"/>
          </ac:graphicFrameMkLst>
        </pc:graphicFrameChg>
        <pc:picChg chg="add del">
          <ac:chgData name="Eum, Brenden" userId="44ab4693-4e2c-41e8-b41c-b7f3140c20bd" providerId="ADAL" clId="{4497FBE3-6DBD-4324-B96D-C29A0863F731}" dt="2022-11-18T19:01:55.729" v="6739" actId="22"/>
          <ac:picMkLst>
            <pc:docMk/>
            <pc:sldMk cId="660677732" sldId="322"/>
            <ac:picMk id="11" creationId="{5A091CF0-9FC4-EA34-6982-D8B97A15CDD3}"/>
          </ac:picMkLst>
        </pc:picChg>
        <pc:picChg chg="add mod">
          <ac:chgData name="Eum, Brenden" userId="44ab4693-4e2c-41e8-b41c-b7f3140c20bd" providerId="ADAL" clId="{4497FBE3-6DBD-4324-B96D-C29A0863F731}" dt="2022-11-18T19:02:13.041" v="6747" actId="1076"/>
          <ac:picMkLst>
            <pc:docMk/>
            <pc:sldMk cId="660677732" sldId="322"/>
            <ac:picMk id="13" creationId="{E6BE1AF9-85E3-833E-9F39-D54E95343FC3}"/>
          </ac:picMkLst>
        </pc:picChg>
      </pc:sldChg>
      <pc:sldChg chg="modSp add mod modAnim">
        <pc:chgData name="Eum, Brenden" userId="44ab4693-4e2c-41e8-b41c-b7f3140c20bd" providerId="ADAL" clId="{4497FBE3-6DBD-4324-B96D-C29A0863F731}" dt="2022-11-18T19:21:00.580" v="7007" actId="1076"/>
        <pc:sldMkLst>
          <pc:docMk/>
          <pc:sldMk cId="2402819998" sldId="323"/>
        </pc:sldMkLst>
        <pc:spChg chg="mod">
          <ac:chgData name="Eum, Brenden" userId="44ab4693-4e2c-41e8-b41c-b7f3140c20bd" providerId="ADAL" clId="{4497FBE3-6DBD-4324-B96D-C29A0863F731}" dt="2022-11-18T19:19:31.107" v="7003"/>
          <ac:spMkLst>
            <pc:docMk/>
            <pc:sldMk cId="2402819998" sldId="323"/>
            <ac:spMk id="5" creationId="{86659849-225C-71BC-EA7C-78A2AC167FF6}"/>
          </ac:spMkLst>
        </pc:spChg>
        <pc:spChg chg="mod ord">
          <ac:chgData name="Eum, Brenden" userId="44ab4693-4e2c-41e8-b41c-b7f3140c20bd" providerId="ADAL" clId="{4497FBE3-6DBD-4324-B96D-C29A0863F731}" dt="2022-11-18T19:21:00.580" v="7007" actId="1076"/>
          <ac:spMkLst>
            <pc:docMk/>
            <pc:sldMk cId="2402819998" sldId="323"/>
            <ac:spMk id="14" creationId="{6F5B7B40-5C00-E80E-C389-199178419056}"/>
          </ac:spMkLst>
        </pc:spChg>
        <pc:picChg chg="mod">
          <ac:chgData name="Eum, Brenden" userId="44ab4693-4e2c-41e8-b41c-b7f3140c20bd" providerId="ADAL" clId="{4497FBE3-6DBD-4324-B96D-C29A0863F731}" dt="2022-11-18T19:16:12.159" v="6972" actId="1076"/>
          <ac:picMkLst>
            <pc:docMk/>
            <pc:sldMk cId="2402819998" sldId="323"/>
            <ac:picMk id="21" creationId="{B5D6C1CB-F0D9-E033-0787-45DACA108C00}"/>
          </ac:picMkLst>
        </pc:picChg>
      </pc:sldChg>
      <pc:sldChg chg="modSp add mod">
        <pc:chgData name="Eum, Brenden" userId="44ab4693-4e2c-41e8-b41c-b7f3140c20bd" providerId="ADAL" clId="{4497FBE3-6DBD-4324-B96D-C29A0863F731}" dt="2022-11-18T19:25:07.701" v="7019" actId="20577"/>
        <pc:sldMkLst>
          <pc:docMk/>
          <pc:sldMk cId="3594563102" sldId="324"/>
        </pc:sldMkLst>
        <pc:spChg chg="mod">
          <ac:chgData name="Eum, Brenden" userId="44ab4693-4e2c-41e8-b41c-b7f3140c20bd" providerId="ADAL" clId="{4497FBE3-6DBD-4324-B96D-C29A0863F731}" dt="2022-11-18T19:25:07.701" v="7019" actId="20577"/>
          <ac:spMkLst>
            <pc:docMk/>
            <pc:sldMk cId="3594563102" sldId="324"/>
            <ac:spMk id="3" creationId="{7285EC51-7EAE-901C-5F01-5FB2A51F19C5}"/>
          </ac:spMkLst>
        </pc:spChg>
      </pc:sldChg>
      <pc:sldChg chg="modSp add mod">
        <pc:chgData name="Eum, Brenden" userId="44ab4693-4e2c-41e8-b41c-b7f3140c20bd" providerId="ADAL" clId="{4497FBE3-6DBD-4324-B96D-C29A0863F731}" dt="2022-11-18T20:02:54.522" v="7315" actId="207"/>
        <pc:sldMkLst>
          <pc:docMk/>
          <pc:sldMk cId="4015819992" sldId="325"/>
        </pc:sldMkLst>
        <pc:graphicFrameChg chg="modGraphic">
          <ac:chgData name="Eum, Brenden" userId="44ab4693-4e2c-41e8-b41c-b7f3140c20bd" providerId="ADAL" clId="{4497FBE3-6DBD-4324-B96D-C29A0863F731}" dt="2022-11-18T20:02:54.522" v="7315" actId="207"/>
          <ac:graphicFrameMkLst>
            <pc:docMk/>
            <pc:sldMk cId="4015819992" sldId="325"/>
            <ac:graphicFrameMk id="8" creationId="{AD4EF570-1E78-8640-547E-9FE63EC2346E}"/>
          </ac:graphicFrameMkLst>
        </pc:graphicFrameChg>
      </pc:sldChg>
      <pc:sldChg chg="modSp add mod">
        <pc:chgData name="Eum, Brenden" userId="44ab4693-4e2c-41e8-b41c-b7f3140c20bd" providerId="ADAL" clId="{4497FBE3-6DBD-4324-B96D-C29A0863F731}" dt="2022-11-18T20:04:03.593" v="7317" actId="1076"/>
        <pc:sldMkLst>
          <pc:docMk/>
          <pc:sldMk cId="1340777407" sldId="326"/>
        </pc:sldMkLst>
        <pc:spChg chg="mod">
          <ac:chgData name="Eum, Brenden" userId="44ab4693-4e2c-41e8-b41c-b7f3140c20bd" providerId="ADAL" clId="{4497FBE3-6DBD-4324-B96D-C29A0863F731}" dt="2022-11-18T20:04:03.593" v="7317" actId="1076"/>
          <ac:spMkLst>
            <pc:docMk/>
            <pc:sldMk cId="1340777407" sldId="326"/>
            <ac:spMk id="14" creationId="{86AD2FDF-9851-4BB1-EDF7-BDA9046ED94B}"/>
          </ac:spMkLst>
        </pc:spChg>
        <pc:spChg chg="mod">
          <ac:chgData name="Eum, Brenden" userId="44ab4693-4e2c-41e8-b41c-b7f3140c20bd" providerId="ADAL" clId="{4497FBE3-6DBD-4324-B96D-C29A0863F731}" dt="2022-11-18T20:04:00.614" v="7316" actId="1035"/>
          <ac:spMkLst>
            <pc:docMk/>
            <pc:sldMk cId="1340777407" sldId="326"/>
            <ac:spMk id="15" creationId="{4885E98C-F1D4-BAF1-38B1-A1C89E3DB318}"/>
          </ac:spMkLst>
        </pc:spChg>
        <pc:spChg chg="mod">
          <ac:chgData name="Eum, Brenden" userId="44ab4693-4e2c-41e8-b41c-b7f3140c20bd" providerId="ADAL" clId="{4497FBE3-6DBD-4324-B96D-C29A0863F731}" dt="2022-11-18T20:04:00.614" v="7316" actId="1035"/>
          <ac:spMkLst>
            <pc:docMk/>
            <pc:sldMk cId="1340777407" sldId="326"/>
            <ac:spMk id="16" creationId="{7D38F215-5999-97ED-77AA-67E24C418328}"/>
          </ac:spMkLst>
        </pc:spChg>
        <pc:picChg chg="mod">
          <ac:chgData name="Eum, Brenden" userId="44ab4693-4e2c-41e8-b41c-b7f3140c20bd" providerId="ADAL" clId="{4497FBE3-6DBD-4324-B96D-C29A0863F731}" dt="2022-11-18T20:04:00.614" v="7316" actId="1035"/>
          <ac:picMkLst>
            <pc:docMk/>
            <pc:sldMk cId="1340777407" sldId="326"/>
            <ac:picMk id="13" creationId="{E6BE1AF9-85E3-833E-9F39-D54E95343FC3}"/>
          </ac:picMkLst>
        </pc:picChg>
      </pc:sldChg>
      <pc:sldChg chg="addSp modSp new mod">
        <pc:chgData name="Eum, Brenden" userId="44ab4693-4e2c-41e8-b41c-b7f3140c20bd" providerId="ADAL" clId="{4497FBE3-6DBD-4324-B96D-C29A0863F731}" dt="2022-11-18T21:08:13.698" v="7350" actId="313"/>
        <pc:sldMkLst>
          <pc:docMk/>
          <pc:sldMk cId="2144367741" sldId="327"/>
        </pc:sldMkLst>
        <pc:spChg chg="mod">
          <ac:chgData name="Eum, Brenden" userId="44ab4693-4e2c-41e8-b41c-b7f3140c20bd" providerId="ADAL" clId="{4497FBE3-6DBD-4324-B96D-C29A0863F731}" dt="2022-11-18T21:08:13.698" v="7350" actId="313"/>
          <ac:spMkLst>
            <pc:docMk/>
            <pc:sldMk cId="2144367741" sldId="327"/>
            <ac:spMk id="2" creationId="{DB8ADC18-360E-7792-3A7D-B3F005B6C74C}"/>
          </ac:spMkLst>
        </pc:spChg>
        <pc:picChg chg="add mod">
          <ac:chgData name="Eum, Brenden" userId="44ab4693-4e2c-41e8-b41c-b7f3140c20bd" providerId="ADAL" clId="{4497FBE3-6DBD-4324-B96D-C29A0863F731}" dt="2022-11-18T21:06:48.159" v="7332" actId="1076"/>
          <ac:picMkLst>
            <pc:docMk/>
            <pc:sldMk cId="2144367741" sldId="327"/>
            <ac:picMk id="1026" creationId="{A5093B4B-F943-0F2D-D9D5-67B92C4DD427}"/>
          </ac:picMkLst>
        </pc:picChg>
        <pc:picChg chg="add mod">
          <ac:chgData name="Eum, Brenden" userId="44ab4693-4e2c-41e8-b41c-b7f3140c20bd" providerId="ADAL" clId="{4497FBE3-6DBD-4324-B96D-C29A0863F731}" dt="2022-11-18T21:07:15.687" v="7349" actId="1076"/>
          <ac:picMkLst>
            <pc:docMk/>
            <pc:sldMk cId="2144367741" sldId="327"/>
            <ac:picMk id="1028" creationId="{F80C8ACD-E994-27DA-7355-51A788C661BF}"/>
          </ac:picMkLst>
        </pc:picChg>
      </pc:sldChg>
    </pc:docChg>
  </pc:docChgLst>
  <pc:docChgLst>
    <pc:chgData name="Eum, Brenden" userId="44ab4693-4e2c-41e8-b41c-b7f3140c20bd" providerId="ADAL" clId="{36AE03B2-62D9-4B38-BCF3-5B80112C5D64}"/>
    <pc:docChg chg="undo redo custSel addSld delSld modSld sldOrd">
      <pc:chgData name="Eum, Brenden" userId="44ab4693-4e2c-41e8-b41c-b7f3140c20bd" providerId="ADAL" clId="{36AE03B2-62D9-4B38-BCF3-5B80112C5D64}" dt="2022-11-29T22:16:59.427" v="6004" actId="1037"/>
      <pc:docMkLst>
        <pc:docMk/>
      </pc:docMkLst>
      <pc:sldChg chg="modSp mod">
        <pc:chgData name="Eum, Brenden" userId="44ab4693-4e2c-41e8-b41c-b7f3140c20bd" providerId="ADAL" clId="{36AE03B2-62D9-4B38-BCF3-5B80112C5D64}" dt="2022-11-27T00:16:13.550" v="5708" actId="27636"/>
        <pc:sldMkLst>
          <pc:docMk/>
          <pc:sldMk cId="4208552021" sldId="257"/>
        </pc:sldMkLst>
        <pc:spChg chg="mod">
          <ac:chgData name="Eum, Brenden" userId="44ab4693-4e2c-41e8-b41c-b7f3140c20bd" providerId="ADAL" clId="{36AE03B2-62D9-4B38-BCF3-5B80112C5D64}" dt="2022-11-26T21:01:43.697" v="1268" actId="20577"/>
          <ac:spMkLst>
            <pc:docMk/>
            <pc:sldMk cId="4208552021" sldId="257"/>
            <ac:spMk id="2" creationId="{70DC5B8A-6D06-7FC1-981D-9B3C1D13257B}"/>
          </ac:spMkLst>
        </pc:spChg>
        <pc:spChg chg="mod">
          <ac:chgData name="Eum, Brenden" userId="44ab4693-4e2c-41e8-b41c-b7f3140c20bd" providerId="ADAL" clId="{36AE03B2-62D9-4B38-BCF3-5B80112C5D64}" dt="2022-11-27T00:16:13.550" v="5708" actId="27636"/>
          <ac:spMkLst>
            <pc:docMk/>
            <pc:sldMk cId="4208552021" sldId="257"/>
            <ac:spMk id="3" creationId="{4F37F68F-9A75-ED2D-603F-54BE47671C0C}"/>
          </ac:spMkLst>
        </pc:spChg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74067820" sldId="258"/>
        </pc:sldMkLst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940075119" sldId="260"/>
        </pc:sldMkLst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1623713764" sldId="261"/>
        </pc:sldMkLst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1316854803" sldId="262"/>
        </pc:sldMkLst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3140721856" sldId="263"/>
        </pc:sldMkLst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2502135016" sldId="266"/>
        </pc:sldMkLst>
      </pc:sldChg>
      <pc:sldChg chg="del">
        <pc:chgData name="Eum, Brenden" userId="44ab4693-4e2c-41e8-b41c-b7f3140c20bd" providerId="ADAL" clId="{36AE03B2-62D9-4B38-BCF3-5B80112C5D64}" dt="2022-11-26T20:33:19.946" v="942" actId="47"/>
        <pc:sldMkLst>
          <pc:docMk/>
          <pc:sldMk cId="3049012316" sldId="267"/>
        </pc:sldMkLst>
      </pc:sldChg>
      <pc:sldChg chg="del">
        <pc:chgData name="Eum, Brenden" userId="44ab4693-4e2c-41e8-b41c-b7f3140c20bd" providerId="ADAL" clId="{36AE03B2-62D9-4B38-BCF3-5B80112C5D64}" dt="2022-11-26T20:33:21.582" v="943" actId="47"/>
        <pc:sldMkLst>
          <pc:docMk/>
          <pc:sldMk cId="2858276861" sldId="268"/>
        </pc:sldMkLst>
      </pc:sldChg>
      <pc:sldChg chg="addSp modSp mod ord modAnim">
        <pc:chgData name="Eum, Brenden" userId="44ab4693-4e2c-41e8-b41c-b7f3140c20bd" providerId="ADAL" clId="{36AE03B2-62D9-4B38-BCF3-5B80112C5D64}" dt="2022-11-26T22:48:20.673" v="4766" actId="122"/>
        <pc:sldMkLst>
          <pc:docMk/>
          <pc:sldMk cId="1032389189" sldId="270"/>
        </pc:sldMkLst>
        <pc:spChg chg="add mod">
          <ac:chgData name="Eum, Brenden" userId="44ab4693-4e2c-41e8-b41c-b7f3140c20bd" providerId="ADAL" clId="{36AE03B2-62D9-4B38-BCF3-5B80112C5D64}" dt="2022-11-26T22:48:20.673" v="4766" actId="122"/>
          <ac:spMkLst>
            <pc:docMk/>
            <pc:sldMk cId="1032389189" sldId="270"/>
            <ac:spMk id="2" creationId="{E17A9354-042D-5B11-9F5F-DC8E9F488BB5}"/>
          </ac:spMkLst>
        </pc:spChg>
      </pc:sldChg>
      <pc:sldChg chg="modSp del">
        <pc:chgData name="Eum, Brenden" userId="44ab4693-4e2c-41e8-b41c-b7f3140c20bd" providerId="ADAL" clId="{36AE03B2-62D9-4B38-BCF3-5B80112C5D64}" dt="2022-11-26T20:36:02.437" v="1012" actId="47"/>
        <pc:sldMkLst>
          <pc:docMk/>
          <pc:sldMk cId="695661977" sldId="271"/>
        </pc:sldMkLst>
        <pc:picChg chg="mod">
          <ac:chgData name="Eum, Brenden" userId="44ab4693-4e2c-41e8-b41c-b7f3140c20bd" providerId="ADAL" clId="{36AE03B2-62D9-4B38-BCF3-5B80112C5D64}" dt="2022-11-26T20:35:07.599" v="1003" actId="1076"/>
          <ac:picMkLst>
            <pc:docMk/>
            <pc:sldMk cId="695661977" sldId="271"/>
            <ac:picMk id="14338" creationId="{A7543003-E865-80B8-2268-17A7BBB045AA}"/>
          </ac:picMkLst>
        </pc:picChg>
      </pc:sldChg>
      <pc:sldChg chg="modSp mod ord">
        <pc:chgData name="Eum, Brenden" userId="44ab4693-4e2c-41e8-b41c-b7f3140c20bd" providerId="ADAL" clId="{36AE03B2-62D9-4B38-BCF3-5B80112C5D64}" dt="2022-11-29T21:44:09.829" v="5981" actId="20577"/>
        <pc:sldMkLst>
          <pc:docMk/>
          <pc:sldMk cId="2825502594" sldId="272"/>
        </pc:sldMkLst>
        <pc:spChg chg="mod">
          <ac:chgData name="Eum, Brenden" userId="44ab4693-4e2c-41e8-b41c-b7f3140c20bd" providerId="ADAL" clId="{36AE03B2-62D9-4B38-BCF3-5B80112C5D64}" dt="2022-11-29T21:44:09.829" v="5981" actId="20577"/>
          <ac:spMkLst>
            <pc:docMk/>
            <pc:sldMk cId="2825502594" sldId="272"/>
            <ac:spMk id="18" creationId="{3A2D2040-8EEA-CAD1-630F-B69824B807FA}"/>
          </ac:spMkLst>
        </pc:spChg>
        <pc:spChg chg="mod">
          <ac:chgData name="Eum, Brenden" userId="44ab4693-4e2c-41e8-b41c-b7f3140c20bd" providerId="ADAL" clId="{36AE03B2-62D9-4B38-BCF3-5B80112C5D64}" dt="2022-11-29T21:43:28.023" v="5932" actId="1036"/>
          <ac:spMkLst>
            <pc:docMk/>
            <pc:sldMk cId="2825502594" sldId="272"/>
            <ac:spMk id="27" creationId="{A7911D9B-EDB7-3508-E28E-FC350ADB19F3}"/>
          </ac:spMkLst>
        </pc:spChg>
        <pc:cxnChg chg="mod">
          <ac:chgData name="Eum, Brenden" userId="44ab4693-4e2c-41e8-b41c-b7f3140c20bd" providerId="ADAL" clId="{36AE03B2-62D9-4B38-BCF3-5B80112C5D64}" dt="2022-11-29T21:44:09.829" v="5981" actId="20577"/>
          <ac:cxnSpMkLst>
            <pc:docMk/>
            <pc:sldMk cId="2825502594" sldId="272"/>
            <ac:cxnSpMk id="17" creationId="{CD5933DC-3604-6CAC-66AD-FB0B73D6204A}"/>
          </ac:cxnSpMkLst>
        </pc:cxnChg>
      </pc:sldChg>
      <pc:sldChg chg="ord">
        <pc:chgData name="Eum, Brenden" userId="44ab4693-4e2c-41e8-b41c-b7f3140c20bd" providerId="ADAL" clId="{36AE03B2-62D9-4B38-BCF3-5B80112C5D64}" dt="2022-11-26T22:17:54.454" v="3886"/>
        <pc:sldMkLst>
          <pc:docMk/>
          <pc:sldMk cId="453628798" sldId="274"/>
        </pc:sldMkLst>
      </pc:sldChg>
      <pc:sldChg chg="modSp mod">
        <pc:chgData name="Eum, Brenden" userId="44ab4693-4e2c-41e8-b41c-b7f3140c20bd" providerId="ADAL" clId="{36AE03B2-62D9-4B38-BCF3-5B80112C5D64}" dt="2022-11-26T20:36:30.908" v="1017" actId="20577"/>
        <pc:sldMkLst>
          <pc:docMk/>
          <pc:sldMk cId="1079113638" sldId="276"/>
        </pc:sldMkLst>
        <pc:spChg chg="mod">
          <ac:chgData name="Eum, Brenden" userId="44ab4693-4e2c-41e8-b41c-b7f3140c20bd" providerId="ADAL" clId="{36AE03B2-62D9-4B38-BCF3-5B80112C5D64}" dt="2022-11-26T20:36:30.908" v="1017" actId="20577"/>
          <ac:spMkLst>
            <pc:docMk/>
            <pc:sldMk cId="1079113638" sldId="276"/>
            <ac:spMk id="4" creationId="{A089534D-25F9-E3D5-A13E-210C1ECE103B}"/>
          </ac:spMkLst>
        </pc:spChg>
      </pc:sldChg>
      <pc:sldChg chg="modSp del mod">
        <pc:chgData name="Eum, Brenden" userId="44ab4693-4e2c-41e8-b41c-b7f3140c20bd" providerId="ADAL" clId="{36AE03B2-62D9-4B38-BCF3-5B80112C5D64}" dt="2022-11-26T21:32:55.724" v="2376" actId="47"/>
        <pc:sldMkLst>
          <pc:docMk/>
          <pc:sldMk cId="1751886883" sldId="277"/>
        </pc:sldMkLst>
        <pc:spChg chg="mod">
          <ac:chgData name="Eum, Brenden" userId="44ab4693-4e2c-41e8-b41c-b7f3140c20bd" providerId="ADAL" clId="{36AE03B2-62D9-4B38-BCF3-5B80112C5D64}" dt="2022-11-26T21:32:34.459" v="2340" actId="20577"/>
          <ac:spMkLst>
            <pc:docMk/>
            <pc:sldMk cId="1751886883" sldId="277"/>
            <ac:spMk id="3" creationId="{7285EC51-7EAE-901C-5F01-5FB2A51F19C5}"/>
          </ac:spMkLst>
        </pc:spChg>
        <pc:spChg chg="mod">
          <ac:chgData name="Eum, Brenden" userId="44ab4693-4e2c-41e8-b41c-b7f3140c20bd" providerId="ADAL" clId="{36AE03B2-62D9-4B38-BCF3-5B80112C5D64}" dt="2022-11-26T21:29:06.956" v="2183" actId="20577"/>
          <ac:spMkLst>
            <pc:docMk/>
            <pc:sldMk cId="1751886883" sldId="277"/>
            <ac:spMk id="4" creationId="{5EA77765-72C0-83AD-F384-AD2CCC5B0334}"/>
          </ac:spMkLst>
        </pc:spChg>
      </pc:sldChg>
      <pc:sldChg chg="del">
        <pc:chgData name="Eum, Brenden" userId="44ab4693-4e2c-41e8-b41c-b7f3140c20bd" providerId="ADAL" clId="{36AE03B2-62D9-4B38-BCF3-5B80112C5D64}" dt="2022-11-26T22:16:51.941" v="3880" actId="47"/>
        <pc:sldMkLst>
          <pc:docMk/>
          <pc:sldMk cId="2350476466" sldId="278"/>
        </pc:sldMkLst>
      </pc:sldChg>
      <pc:sldChg chg="modSp mod">
        <pc:chgData name="Eum, Brenden" userId="44ab4693-4e2c-41e8-b41c-b7f3140c20bd" providerId="ADAL" clId="{36AE03B2-62D9-4B38-BCF3-5B80112C5D64}" dt="2022-11-26T22:52:19.247" v="4876" actId="1035"/>
        <pc:sldMkLst>
          <pc:docMk/>
          <pc:sldMk cId="2193093308" sldId="281"/>
        </pc:sldMkLst>
        <pc:spChg chg="mod">
          <ac:chgData name="Eum, Brenden" userId="44ab4693-4e2c-41e8-b41c-b7f3140c20bd" providerId="ADAL" clId="{36AE03B2-62D9-4B38-BCF3-5B80112C5D64}" dt="2022-11-26T22:52:19.247" v="4876" actId="1035"/>
          <ac:spMkLst>
            <pc:docMk/>
            <pc:sldMk cId="2193093308" sldId="281"/>
            <ac:spMk id="9" creationId="{8B88AF68-20DA-D4D8-3168-C82785308B5C}"/>
          </ac:spMkLst>
        </pc:spChg>
      </pc:sldChg>
      <pc:sldChg chg="delSp modSp mod delAnim modAnim">
        <pc:chgData name="Eum, Brenden" userId="44ab4693-4e2c-41e8-b41c-b7f3140c20bd" providerId="ADAL" clId="{36AE03B2-62D9-4B38-BCF3-5B80112C5D64}" dt="2022-11-26T23:30:18.096" v="5027" actId="478"/>
        <pc:sldMkLst>
          <pc:docMk/>
          <pc:sldMk cId="1260977615" sldId="282"/>
        </pc:sldMkLst>
        <pc:spChg chg="del mod">
          <ac:chgData name="Eum, Brenden" userId="44ab4693-4e2c-41e8-b41c-b7f3140c20bd" providerId="ADAL" clId="{36AE03B2-62D9-4B38-BCF3-5B80112C5D64}" dt="2022-11-26T22:55:14.985" v="4963" actId="478"/>
          <ac:spMkLst>
            <pc:docMk/>
            <pc:sldMk cId="1260977615" sldId="282"/>
            <ac:spMk id="23" creationId="{DCA81D3A-DB9B-1047-950F-900BC40A4150}"/>
          </ac:spMkLst>
        </pc:spChg>
        <pc:spChg chg="del mod">
          <ac:chgData name="Eum, Brenden" userId="44ab4693-4e2c-41e8-b41c-b7f3140c20bd" providerId="ADAL" clId="{36AE03B2-62D9-4B38-BCF3-5B80112C5D64}" dt="2022-11-26T23:30:18.096" v="5027" actId="478"/>
          <ac:spMkLst>
            <pc:docMk/>
            <pc:sldMk cId="1260977615" sldId="282"/>
            <ac:spMk id="24" creationId="{2BA99FDC-209D-EBE4-C908-B1B0D2AA2C36}"/>
          </ac:spMkLst>
        </pc:spChg>
      </pc:sldChg>
      <pc:sldChg chg="modSp mod modAnim">
        <pc:chgData name="Eum, Brenden" userId="44ab4693-4e2c-41e8-b41c-b7f3140c20bd" providerId="ADAL" clId="{36AE03B2-62D9-4B38-BCF3-5B80112C5D64}" dt="2022-11-26T23:34:06.032" v="5031" actId="1076"/>
        <pc:sldMkLst>
          <pc:docMk/>
          <pc:sldMk cId="1485724637" sldId="293"/>
        </pc:sldMkLst>
        <pc:graphicFrameChg chg="mod">
          <ac:chgData name="Eum, Brenden" userId="44ab4693-4e2c-41e8-b41c-b7f3140c20bd" providerId="ADAL" clId="{36AE03B2-62D9-4B38-BCF3-5B80112C5D64}" dt="2022-11-26T23:34:06.032" v="5031" actId="1076"/>
          <ac:graphicFrameMkLst>
            <pc:docMk/>
            <pc:sldMk cId="1485724637" sldId="293"/>
            <ac:graphicFrameMk id="6" creationId="{43737C54-BD85-7E2E-81CC-67787D0D16B7}"/>
          </ac:graphicFrameMkLst>
        </pc:graphicFrameChg>
      </pc:sldChg>
      <pc:sldChg chg="modSp mod">
        <pc:chgData name="Eum, Brenden" userId="44ab4693-4e2c-41e8-b41c-b7f3140c20bd" providerId="ADAL" clId="{36AE03B2-62D9-4B38-BCF3-5B80112C5D64}" dt="2022-11-26T23:44:05.972" v="5226" actId="20577"/>
        <pc:sldMkLst>
          <pc:docMk/>
          <pc:sldMk cId="3747325807" sldId="301"/>
        </pc:sldMkLst>
        <pc:spChg chg="mod">
          <ac:chgData name="Eum, Brenden" userId="44ab4693-4e2c-41e8-b41c-b7f3140c20bd" providerId="ADAL" clId="{36AE03B2-62D9-4B38-BCF3-5B80112C5D64}" dt="2022-11-26T23:43:42.809" v="5219" actId="1076"/>
          <ac:spMkLst>
            <pc:docMk/>
            <pc:sldMk cId="3747325807" sldId="301"/>
            <ac:spMk id="2" creationId="{3AC2E3D2-EBFB-B04A-FCDC-3811F28A50F5}"/>
          </ac:spMkLst>
        </pc:spChg>
        <pc:graphicFrameChg chg="mod modGraphic">
          <ac:chgData name="Eum, Brenden" userId="44ab4693-4e2c-41e8-b41c-b7f3140c20bd" providerId="ADAL" clId="{36AE03B2-62D9-4B38-BCF3-5B80112C5D64}" dt="2022-11-26T23:44:05.972" v="5226" actId="20577"/>
          <ac:graphicFrameMkLst>
            <pc:docMk/>
            <pc:sldMk cId="3747325807" sldId="301"/>
            <ac:graphicFrameMk id="6" creationId="{0CD40147-E241-0B62-A746-B810A3FAE90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3:48.703" v="5221" actId="207"/>
          <ac:graphicFrameMkLst>
            <pc:docMk/>
            <pc:sldMk cId="3747325807" sldId="301"/>
            <ac:graphicFrameMk id="8" creationId="{6EA81C71-A107-D1A3-C7A6-ED6A2350BE74}"/>
          </ac:graphicFrameMkLst>
        </pc:graphicFrameChg>
      </pc:sldChg>
      <pc:sldChg chg="addSp modSp mod modAnim">
        <pc:chgData name="Eum, Brenden" userId="44ab4693-4e2c-41e8-b41c-b7f3140c20bd" providerId="ADAL" clId="{36AE03B2-62D9-4B38-BCF3-5B80112C5D64}" dt="2022-11-29T16:55:58.965" v="5807" actId="1076"/>
        <pc:sldMkLst>
          <pc:docMk/>
          <pc:sldMk cId="691121288" sldId="303"/>
        </pc:sldMkLst>
        <pc:spChg chg="mod">
          <ac:chgData name="Eum, Brenden" userId="44ab4693-4e2c-41e8-b41c-b7f3140c20bd" providerId="ADAL" clId="{36AE03B2-62D9-4B38-BCF3-5B80112C5D64}" dt="2022-11-29T16:55:58.965" v="5807" actId="1076"/>
          <ac:spMkLst>
            <pc:docMk/>
            <pc:sldMk cId="691121288" sldId="303"/>
            <ac:spMk id="2" creationId="{A0F07BAD-F100-C691-0DE3-4963B7801CED}"/>
          </ac:spMkLst>
        </pc:spChg>
        <pc:picChg chg="add mod">
          <ac:chgData name="Eum, Brenden" userId="44ab4693-4e2c-41e8-b41c-b7f3140c20bd" providerId="ADAL" clId="{36AE03B2-62D9-4B38-BCF3-5B80112C5D64}" dt="2022-11-26T23:46:46.347" v="5251" actId="1037"/>
          <ac:picMkLst>
            <pc:docMk/>
            <pc:sldMk cId="691121288" sldId="303"/>
            <ac:picMk id="5" creationId="{055559E6-39B0-F1DF-6A84-E842FE6217BD}"/>
          </ac:picMkLst>
        </pc:picChg>
      </pc:sldChg>
      <pc:sldChg chg="modSp mod">
        <pc:chgData name="Eum, Brenden" userId="44ab4693-4e2c-41e8-b41c-b7f3140c20bd" providerId="ADAL" clId="{36AE03B2-62D9-4B38-BCF3-5B80112C5D64}" dt="2022-11-26T23:47:19.426" v="5290" actId="1038"/>
        <pc:sldMkLst>
          <pc:docMk/>
          <pc:sldMk cId="3934373164" sldId="304"/>
        </pc:sldMkLst>
        <pc:spChg chg="mod">
          <ac:chgData name="Eum, Brenden" userId="44ab4693-4e2c-41e8-b41c-b7f3140c20bd" providerId="ADAL" clId="{36AE03B2-62D9-4B38-BCF3-5B80112C5D64}" dt="2022-11-26T23:47:14.410" v="5267" actId="1037"/>
          <ac:spMkLst>
            <pc:docMk/>
            <pc:sldMk cId="3934373164" sldId="304"/>
            <ac:spMk id="18" creationId="{F94C2E68-6C17-F20D-A21A-595271BC7158}"/>
          </ac:spMkLst>
        </pc:spChg>
        <pc:spChg chg="mod">
          <ac:chgData name="Eum, Brenden" userId="44ab4693-4e2c-41e8-b41c-b7f3140c20bd" providerId="ADAL" clId="{36AE03B2-62D9-4B38-BCF3-5B80112C5D64}" dt="2022-11-26T23:47:06.984" v="5253" actId="20577"/>
          <ac:spMkLst>
            <pc:docMk/>
            <pc:sldMk cId="3934373164" sldId="304"/>
            <ac:spMk id="19" creationId="{6830691B-52DB-5245-80E9-19B24BDEB876}"/>
          </ac:spMkLst>
        </pc:spChg>
        <pc:cxnChg chg="mod">
          <ac:chgData name="Eum, Brenden" userId="44ab4693-4e2c-41e8-b41c-b7f3140c20bd" providerId="ADAL" clId="{36AE03B2-62D9-4B38-BCF3-5B80112C5D64}" dt="2022-11-26T23:47:19.426" v="5290" actId="1038"/>
          <ac:cxnSpMkLst>
            <pc:docMk/>
            <pc:sldMk cId="3934373164" sldId="304"/>
            <ac:cxnSpMk id="27" creationId="{A38B6877-8AFE-6816-5997-1F2536923C3A}"/>
          </ac:cxnSpMkLst>
        </pc:cxnChg>
        <pc:cxnChg chg="mod">
          <ac:chgData name="Eum, Brenden" userId="44ab4693-4e2c-41e8-b41c-b7f3140c20bd" providerId="ADAL" clId="{36AE03B2-62D9-4B38-BCF3-5B80112C5D64}" dt="2022-11-26T23:47:14.410" v="5267" actId="1037"/>
          <ac:cxnSpMkLst>
            <pc:docMk/>
            <pc:sldMk cId="3934373164" sldId="304"/>
            <ac:cxnSpMk id="30" creationId="{717C2F53-B4FF-D9CA-2016-2B9D0440B54C}"/>
          </ac:cxnSpMkLst>
        </pc:cxnChg>
      </pc:sldChg>
      <pc:sldChg chg="modSp mod addAnim delAnim">
        <pc:chgData name="Eum, Brenden" userId="44ab4693-4e2c-41e8-b41c-b7f3140c20bd" providerId="ADAL" clId="{36AE03B2-62D9-4B38-BCF3-5B80112C5D64}" dt="2022-11-29T17:57:03.732" v="5837" actId="20577"/>
        <pc:sldMkLst>
          <pc:docMk/>
          <pc:sldMk cId="724681726" sldId="306"/>
        </pc:sldMkLst>
        <pc:graphicFrameChg chg="modGraphic">
          <ac:chgData name="Eum, Brenden" userId="44ab4693-4e2c-41e8-b41c-b7f3140c20bd" providerId="ADAL" clId="{36AE03B2-62D9-4B38-BCF3-5B80112C5D64}" dt="2022-11-29T17:56:51.051" v="5825" actId="20577"/>
          <ac:graphicFrameMkLst>
            <pc:docMk/>
            <pc:sldMk cId="724681726" sldId="306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9T17:57:03.732" v="5837" actId="20577"/>
          <ac:graphicFrameMkLst>
            <pc:docMk/>
            <pc:sldMk cId="724681726" sldId="306"/>
            <ac:graphicFrameMk id="8" creationId="{6D7FCD02-C56B-4BCC-5303-00C81B856B7D}"/>
          </ac:graphicFrameMkLst>
        </pc:graphicFrameChg>
      </pc:sldChg>
      <pc:sldChg chg="addSp delSp modSp mod ord">
        <pc:chgData name="Eum, Brenden" userId="44ab4693-4e2c-41e8-b41c-b7f3140c20bd" providerId="ADAL" clId="{36AE03B2-62D9-4B38-BCF3-5B80112C5D64}" dt="2022-11-26T23:37:51.858" v="5160" actId="1076"/>
        <pc:sldMkLst>
          <pc:docMk/>
          <pc:sldMk cId="3641999285" sldId="307"/>
        </pc:sldMkLst>
        <pc:spChg chg="del">
          <ac:chgData name="Eum, Brenden" userId="44ab4693-4e2c-41e8-b41c-b7f3140c20bd" providerId="ADAL" clId="{36AE03B2-62D9-4B38-BCF3-5B80112C5D64}" dt="2022-11-26T23:36:34.027" v="5143" actId="478"/>
          <ac:spMkLst>
            <pc:docMk/>
            <pc:sldMk cId="3641999285" sldId="307"/>
            <ac:spMk id="2" creationId="{B48C95B1-6883-CA88-9216-5A3F3242DA52}"/>
          </ac:spMkLst>
        </pc:spChg>
        <pc:spChg chg="mod">
          <ac:chgData name="Eum, Brenden" userId="44ab4693-4e2c-41e8-b41c-b7f3140c20bd" providerId="ADAL" clId="{36AE03B2-62D9-4B38-BCF3-5B80112C5D64}" dt="2022-11-26T23:36:44.355" v="5145" actId="1076"/>
          <ac:spMkLst>
            <pc:docMk/>
            <pc:sldMk cId="3641999285" sldId="307"/>
            <ac:spMk id="5" creationId="{5CF78825-CBA7-2AB6-0B11-34D663AFDCBF}"/>
          </ac:spMkLst>
        </pc:spChg>
        <pc:spChg chg="mod">
          <ac:chgData name="Eum, Brenden" userId="44ab4693-4e2c-41e8-b41c-b7f3140c20bd" providerId="ADAL" clId="{36AE03B2-62D9-4B38-BCF3-5B80112C5D64}" dt="2022-11-26T23:36:44.355" v="5145" actId="1076"/>
          <ac:spMkLst>
            <pc:docMk/>
            <pc:sldMk cId="3641999285" sldId="307"/>
            <ac:spMk id="6" creationId="{630BF23B-3DB1-34F1-EF5B-D12E7ADAB1EB}"/>
          </ac:spMkLst>
        </pc:spChg>
        <pc:spChg chg="add del mod">
          <ac:chgData name="Eum, Brenden" userId="44ab4693-4e2c-41e8-b41c-b7f3140c20bd" providerId="ADAL" clId="{36AE03B2-62D9-4B38-BCF3-5B80112C5D64}" dt="2022-11-26T23:36:35.716" v="5144" actId="478"/>
          <ac:spMkLst>
            <pc:docMk/>
            <pc:sldMk cId="3641999285" sldId="307"/>
            <ac:spMk id="11" creationId="{01A6E6BB-C1FB-A245-08AD-09A9EB348F3D}"/>
          </ac:spMkLst>
        </pc:spChg>
        <pc:spChg chg="add mod">
          <ac:chgData name="Eum, Brenden" userId="44ab4693-4e2c-41e8-b41c-b7f3140c20bd" providerId="ADAL" clId="{36AE03B2-62D9-4B38-BCF3-5B80112C5D64}" dt="2022-11-26T23:37:51.858" v="5160" actId="1076"/>
          <ac:spMkLst>
            <pc:docMk/>
            <pc:sldMk cId="3641999285" sldId="307"/>
            <ac:spMk id="12" creationId="{2FF9B3C5-E16A-DD40-23AB-60957CC48F7A}"/>
          </ac:spMkLst>
        </pc:spChg>
        <pc:graphicFrameChg chg="mod">
          <ac:chgData name="Eum, Brenden" userId="44ab4693-4e2c-41e8-b41c-b7f3140c20bd" providerId="ADAL" clId="{36AE03B2-62D9-4B38-BCF3-5B80112C5D64}" dt="2022-11-26T23:36:44.355" v="5145" actId="1076"/>
          <ac:graphicFrameMkLst>
            <pc:docMk/>
            <pc:sldMk cId="3641999285" sldId="307"/>
            <ac:graphicFrameMk id="7" creationId="{EC130CD4-B954-999C-1D74-027BE74ED149}"/>
          </ac:graphicFrameMkLst>
        </pc:graphicFrameChg>
        <pc:graphicFrameChg chg="mod modGraphic">
          <ac:chgData name="Eum, Brenden" userId="44ab4693-4e2c-41e8-b41c-b7f3140c20bd" providerId="ADAL" clId="{36AE03B2-62D9-4B38-BCF3-5B80112C5D64}" dt="2022-11-26T23:37:07.620" v="5149" actId="207"/>
          <ac:graphicFrameMkLst>
            <pc:docMk/>
            <pc:sldMk cId="3641999285" sldId="307"/>
            <ac:graphicFrameMk id="8" creationId="{6D7FCD02-C56B-4BCC-5303-00C81B856B7D}"/>
          </ac:graphicFrameMkLst>
        </pc:graphicFrameChg>
        <pc:graphicFrameChg chg="mod modGraphic">
          <ac:chgData name="Eum, Brenden" userId="44ab4693-4e2c-41e8-b41c-b7f3140c20bd" providerId="ADAL" clId="{36AE03B2-62D9-4B38-BCF3-5B80112C5D64}" dt="2022-11-26T23:36:52.893" v="5146" actId="207"/>
          <ac:graphicFrameMkLst>
            <pc:docMk/>
            <pc:sldMk cId="3641999285" sldId="307"/>
            <ac:graphicFrameMk id="9" creationId="{57A88613-FF84-D4AF-6933-738C7118B752}"/>
          </ac:graphicFrameMkLst>
        </pc:graphicFrameChg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1784542137" sldId="308"/>
        </pc:sldMkLst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1065223885" sldId="309"/>
        </pc:sldMkLst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4140019234" sldId="310"/>
        </pc:sldMkLst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939046362" sldId="311"/>
        </pc:sldMkLst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3438264324" sldId="312"/>
        </pc:sldMkLst>
      </pc:sldChg>
      <pc:sldChg chg="del">
        <pc:chgData name="Eum, Brenden" userId="44ab4693-4e2c-41e8-b41c-b7f3140c20bd" providerId="ADAL" clId="{36AE03B2-62D9-4B38-BCF3-5B80112C5D64}" dt="2022-11-26T23:35:49.193" v="5140" actId="47"/>
        <pc:sldMkLst>
          <pc:docMk/>
          <pc:sldMk cId="4057537685" sldId="313"/>
        </pc:sldMkLst>
      </pc:sldChg>
      <pc:sldChg chg="modSp mod">
        <pc:chgData name="Eum, Brenden" userId="44ab4693-4e2c-41e8-b41c-b7f3140c20bd" providerId="ADAL" clId="{36AE03B2-62D9-4B38-BCF3-5B80112C5D64}" dt="2022-11-26T23:44:12.777" v="5227" actId="207"/>
        <pc:sldMkLst>
          <pc:docMk/>
          <pc:sldMk cId="2227549075" sldId="314"/>
        </pc:sldMkLst>
        <pc:graphicFrameChg chg="modGraphic">
          <ac:chgData name="Eum, Brenden" userId="44ab4693-4e2c-41e8-b41c-b7f3140c20bd" providerId="ADAL" clId="{36AE03B2-62D9-4B38-BCF3-5B80112C5D64}" dt="2022-11-26T23:44:12.777" v="5227" actId="207"/>
          <ac:graphicFrameMkLst>
            <pc:docMk/>
            <pc:sldMk cId="2227549075" sldId="314"/>
            <ac:graphicFrameMk id="8" creationId="{6EA81C71-A107-D1A3-C7A6-ED6A2350BE74}"/>
          </ac:graphicFrameMkLst>
        </pc:graphicFrameChg>
      </pc:sldChg>
      <pc:sldChg chg="modSp mod">
        <pc:chgData name="Eum, Brenden" userId="44ab4693-4e2c-41e8-b41c-b7f3140c20bd" providerId="ADAL" clId="{36AE03B2-62D9-4B38-BCF3-5B80112C5D64}" dt="2022-11-26T23:44:25.375" v="5228" actId="207"/>
        <pc:sldMkLst>
          <pc:docMk/>
          <pc:sldMk cId="4124691344" sldId="315"/>
        </pc:sldMkLst>
        <pc:graphicFrameChg chg="modGraphic">
          <ac:chgData name="Eum, Brenden" userId="44ab4693-4e2c-41e8-b41c-b7f3140c20bd" providerId="ADAL" clId="{36AE03B2-62D9-4B38-BCF3-5B80112C5D64}" dt="2022-11-26T23:44:25.375" v="5228" actId="207"/>
          <ac:graphicFrameMkLst>
            <pc:docMk/>
            <pc:sldMk cId="4124691344" sldId="315"/>
            <ac:graphicFrameMk id="7" creationId="{FFFC3EE3-65DE-FFA0-C8D7-6E0AF83102B6}"/>
          </ac:graphicFrameMkLst>
        </pc:graphicFrameChg>
      </pc:sldChg>
      <pc:sldChg chg="modSp mod">
        <pc:chgData name="Eum, Brenden" userId="44ab4693-4e2c-41e8-b41c-b7f3140c20bd" providerId="ADAL" clId="{36AE03B2-62D9-4B38-BCF3-5B80112C5D64}" dt="2022-11-26T23:44:33.552" v="5229" actId="207"/>
        <pc:sldMkLst>
          <pc:docMk/>
          <pc:sldMk cId="2769599561" sldId="316"/>
        </pc:sldMkLst>
        <pc:graphicFrameChg chg="modGraphic">
          <ac:chgData name="Eum, Brenden" userId="44ab4693-4e2c-41e8-b41c-b7f3140c20bd" providerId="ADAL" clId="{36AE03B2-62D9-4B38-BCF3-5B80112C5D64}" dt="2022-11-26T23:44:33.552" v="5229" actId="207"/>
          <ac:graphicFrameMkLst>
            <pc:docMk/>
            <pc:sldMk cId="2769599561" sldId="316"/>
            <ac:graphicFrameMk id="7" creationId="{FFFC3EE3-65DE-FFA0-C8D7-6E0AF83102B6}"/>
          </ac:graphicFrameMkLst>
        </pc:graphicFrameChg>
      </pc:sldChg>
      <pc:sldChg chg="modSp mod">
        <pc:chgData name="Eum, Brenden" userId="44ab4693-4e2c-41e8-b41c-b7f3140c20bd" providerId="ADAL" clId="{36AE03B2-62D9-4B38-BCF3-5B80112C5D64}" dt="2022-11-26T23:45:23.830" v="5234" actId="207"/>
        <pc:sldMkLst>
          <pc:docMk/>
          <pc:sldMk cId="3240397309" sldId="317"/>
        </pc:sldMkLst>
        <pc:graphicFrameChg chg="modGraphic">
          <ac:chgData name="Eum, Brenden" userId="44ab4693-4e2c-41e8-b41c-b7f3140c20bd" providerId="ADAL" clId="{36AE03B2-62D9-4B38-BCF3-5B80112C5D64}" dt="2022-11-26T23:45:12.462" v="5232" actId="207"/>
          <ac:graphicFrameMkLst>
            <pc:docMk/>
            <pc:sldMk cId="3240397309" sldId="317"/>
            <ac:graphicFrameMk id="7" creationId="{FFFC3EE3-65DE-FFA0-C8D7-6E0AF83102B6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5:23.830" v="5234" actId="207"/>
          <ac:graphicFrameMkLst>
            <pc:docMk/>
            <pc:sldMk cId="3240397309" sldId="317"/>
            <ac:graphicFrameMk id="8" creationId="{6EA81C71-A107-D1A3-C7A6-ED6A2350BE74}"/>
          </ac:graphicFrameMkLst>
        </pc:graphicFrameChg>
      </pc:sldChg>
      <pc:sldChg chg="modSp mod">
        <pc:chgData name="Eum, Brenden" userId="44ab4693-4e2c-41e8-b41c-b7f3140c20bd" providerId="ADAL" clId="{36AE03B2-62D9-4B38-BCF3-5B80112C5D64}" dt="2022-11-26T23:45:27.473" v="5235" actId="207"/>
        <pc:sldMkLst>
          <pc:docMk/>
          <pc:sldMk cId="979198251" sldId="318"/>
        </pc:sldMkLst>
        <pc:graphicFrameChg chg="modGraphic">
          <ac:chgData name="Eum, Brenden" userId="44ab4693-4e2c-41e8-b41c-b7f3140c20bd" providerId="ADAL" clId="{36AE03B2-62D9-4B38-BCF3-5B80112C5D64}" dt="2022-11-26T23:45:15.986" v="5233" actId="207"/>
          <ac:graphicFrameMkLst>
            <pc:docMk/>
            <pc:sldMk cId="979198251" sldId="318"/>
            <ac:graphicFrameMk id="7" creationId="{FFFC3EE3-65DE-FFA0-C8D7-6E0AF83102B6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5:27.473" v="5235" actId="207"/>
          <ac:graphicFrameMkLst>
            <pc:docMk/>
            <pc:sldMk cId="979198251" sldId="318"/>
            <ac:graphicFrameMk id="8" creationId="{6EA81C71-A107-D1A3-C7A6-ED6A2350BE74}"/>
          </ac:graphicFrameMkLst>
        </pc:graphicFrameChg>
      </pc:sldChg>
      <pc:sldChg chg="addSp delSp modSp mod">
        <pc:chgData name="Eum, Brenden" userId="44ab4693-4e2c-41e8-b41c-b7f3140c20bd" providerId="ADAL" clId="{36AE03B2-62D9-4B38-BCF3-5B80112C5D64}" dt="2022-11-26T23:51:48.255" v="5307" actId="1076"/>
        <pc:sldMkLst>
          <pc:docMk/>
          <pc:sldMk cId="854754947" sldId="319"/>
        </pc:sldMkLst>
        <pc:spChg chg="mod">
          <ac:chgData name="Eum, Brenden" userId="44ab4693-4e2c-41e8-b41c-b7f3140c20bd" providerId="ADAL" clId="{36AE03B2-62D9-4B38-BCF3-5B80112C5D64}" dt="2022-11-26T23:51:48.255" v="5307" actId="1076"/>
          <ac:spMkLst>
            <pc:docMk/>
            <pc:sldMk cId="854754947" sldId="319"/>
            <ac:spMk id="2" creationId="{7226E0C1-E60E-BDFA-C99C-0DEF66DDF038}"/>
          </ac:spMkLst>
        </pc:spChg>
        <pc:spChg chg="add del mod">
          <ac:chgData name="Eum, Brenden" userId="44ab4693-4e2c-41e8-b41c-b7f3140c20bd" providerId="ADAL" clId="{36AE03B2-62D9-4B38-BCF3-5B80112C5D64}" dt="2022-11-26T23:51:47.677" v="5306" actId="22"/>
          <ac:spMkLst>
            <pc:docMk/>
            <pc:sldMk cId="854754947" sldId="319"/>
            <ac:spMk id="6" creationId="{6DB2BB31-A46B-160F-02DE-ED56BF8F0BA4}"/>
          </ac:spMkLst>
        </pc:spChg>
      </pc:sldChg>
      <pc:sldChg chg="addSp delSp modSp mod">
        <pc:chgData name="Eum, Brenden" userId="44ab4693-4e2c-41e8-b41c-b7f3140c20bd" providerId="ADAL" clId="{36AE03B2-62D9-4B38-BCF3-5B80112C5D64}" dt="2022-11-27T00:00:02.878" v="5388" actId="1076"/>
        <pc:sldMkLst>
          <pc:docMk/>
          <pc:sldMk cId="660677732" sldId="322"/>
        </pc:sldMkLst>
        <pc:spChg chg="mod">
          <ac:chgData name="Eum, Brenden" userId="44ab4693-4e2c-41e8-b41c-b7f3140c20bd" providerId="ADAL" clId="{36AE03B2-62D9-4B38-BCF3-5B80112C5D64}" dt="2022-11-26T23:59:52.580" v="5384" actId="403"/>
          <ac:spMkLst>
            <pc:docMk/>
            <pc:sldMk cId="660677732" sldId="322"/>
            <ac:spMk id="3" creationId="{B3E8E3CE-9648-2DF9-41FE-20D0E1F821CB}"/>
          </ac:spMkLst>
        </pc:spChg>
        <pc:spChg chg="add del">
          <ac:chgData name="Eum, Brenden" userId="44ab4693-4e2c-41e8-b41c-b7f3140c20bd" providerId="ADAL" clId="{36AE03B2-62D9-4B38-BCF3-5B80112C5D64}" dt="2022-11-26T23:57:01.494" v="5351" actId="22"/>
          <ac:spMkLst>
            <pc:docMk/>
            <pc:sldMk cId="660677732" sldId="322"/>
            <ac:spMk id="7" creationId="{536F8335-E4A6-8B69-1F48-C2686AA3BF25}"/>
          </ac:spMkLst>
        </pc:spChg>
        <pc:spChg chg="add del">
          <ac:chgData name="Eum, Brenden" userId="44ab4693-4e2c-41e8-b41c-b7f3140c20bd" providerId="ADAL" clId="{36AE03B2-62D9-4B38-BCF3-5B80112C5D64}" dt="2022-11-26T23:57:04.203" v="5353" actId="22"/>
          <ac:spMkLst>
            <pc:docMk/>
            <pc:sldMk cId="660677732" sldId="322"/>
            <ac:spMk id="10" creationId="{046656D3-E15F-64D7-2407-9C9A49583788}"/>
          </ac:spMkLst>
        </pc:spChg>
        <pc:spChg chg="del">
          <ac:chgData name="Eum, Brenden" userId="44ab4693-4e2c-41e8-b41c-b7f3140c20bd" providerId="ADAL" clId="{36AE03B2-62D9-4B38-BCF3-5B80112C5D64}" dt="2022-11-26T23:57:20.618" v="5359" actId="478"/>
          <ac:spMkLst>
            <pc:docMk/>
            <pc:sldMk cId="660677732" sldId="322"/>
            <ac:spMk id="14" creationId="{86AD2FDF-9851-4BB1-EDF7-BDA9046ED94B}"/>
          </ac:spMkLst>
        </pc:spChg>
        <pc:spChg chg="del">
          <ac:chgData name="Eum, Brenden" userId="44ab4693-4e2c-41e8-b41c-b7f3140c20bd" providerId="ADAL" clId="{36AE03B2-62D9-4B38-BCF3-5B80112C5D64}" dt="2022-11-26T23:57:17.841" v="5357" actId="478"/>
          <ac:spMkLst>
            <pc:docMk/>
            <pc:sldMk cId="660677732" sldId="322"/>
            <ac:spMk id="15" creationId="{4885E98C-F1D4-BAF1-38B1-A1C89E3DB318}"/>
          </ac:spMkLst>
        </pc:spChg>
        <pc:spChg chg="del">
          <ac:chgData name="Eum, Brenden" userId="44ab4693-4e2c-41e8-b41c-b7f3140c20bd" providerId="ADAL" clId="{36AE03B2-62D9-4B38-BCF3-5B80112C5D64}" dt="2022-11-26T23:57:19.183" v="5358" actId="478"/>
          <ac:spMkLst>
            <pc:docMk/>
            <pc:sldMk cId="660677732" sldId="322"/>
            <ac:spMk id="16" creationId="{7D38F215-5999-97ED-77AA-67E24C418328}"/>
          </ac:spMkLst>
        </pc:spChg>
        <pc:graphicFrameChg chg="del">
          <ac:chgData name="Eum, Brenden" userId="44ab4693-4e2c-41e8-b41c-b7f3140c20bd" providerId="ADAL" clId="{36AE03B2-62D9-4B38-BCF3-5B80112C5D64}" dt="2022-11-26T23:57:00.458" v="5349" actId="478"/>
          <ac:graphicFrameMkLst>
            <pc:docMk/>
            <pc:sldMk cId="660677732" sldId="322"/>
            <ac:graphicFrameMk id="8" creationId="{AD4EF570-1E78-8640-547E-9FE63EC2346E}"/>
          </ac:graphicFrameMkLst>
        </pc:graphicFrameChg>
        <pc:graphicFrameChg chg="add mod modGraphic">
          <ac:chgData name="Eum, Brenden" userId="44ab4693-4e2c-41e8-b41c-b7f3140c20bd" providerId="ADAL" clId="{36AE03B2-62D9-4B38-BCF3-5B80112C5D64}" dt="2022-11-27T00:00:02.878" v="5388" actId="1076"/>
          <ac:graphicFrameMkLst>
            <pc:docMk/>
            <pc:sldMk cId="660677732" sldId="322"/>
            <ac:graphicFrameMk id="11" creationId="{42CED062-3757-EECE-51A4-9368BFC2AC5F}"/>
          </ac:graphicFrameMkLst>
        </pc:graphicFrameChg>
        <pc:picChg chg="del">
          <ac:chgData name="Eum, Brenden" userId="44ab4693-4e2c-41e8-b41c-b7f3140c20bd" providerId="ADAL" clId="{36AE03B2-62D9-4B38-BCF3-5B80112C5D64}" dt="2022-11-26T23:57:16.561" v="5356" actId="478"/>
          <ac:picMkLst>
            <pc:docMk/>
            <pc:sldMk cId="660677732" sldId="322"/>
            <ac:picMk id="13" creationId="{E6BE1AF9-85E3-833E-9F39-D54E95343FC3}"/>
          </ac:picMkLst>
        </pc:picChg>
      </pc:sldChg>
      <pc:sldChg chg="del">
        <pc:chgData name="Eum, Brenden" userId="44ab4693-4e2c-41e8-b41c-b7f3140c20bd" providerId="ADAL" clId="{36AE03B2-62D9-4B38-BCF3-5B80112C5D64}" dt="2022-11-26T20:26:27.986" v="763" actId="47"/>
        <pc:sldMkLst>
          <pc:docMk/>
          <pc:sldMk cId="2402819998" sldId="323"/>
        </pc:sldMkLst>
      </pc:sldChg>
      <pc:sldChg chg="addSp delSp modSp mod modAnim">
        <pc:chgData name="Eum, Brenden" userId="44ab4693-4e2c-41e8-b41c-b7f3140c20bd" providerId="ADAL" clId="{36AE03B2-62D9-4B38-BCF3-5B80112C5D64}" dt="2022-11-26T22:38:12.264" v="4150" actId="1076"/>
        <pc:sldMkLst>
          <pc:docMk/>
          <pc:sldMk cId="3594563102" sldId="324"/>
        </pc:sldMkLst>
        <pc:spChg chg="add mod">
          <ac:chgData name="Eum, Brenden" userId="44ab4693-4e2c-41e8-b41c-b7f3140c20bd" providerId="ADAL" clId="{36AE03B2-62D9-4B38-BCF3-5B80112C5D64}" dt="2022-11-26T22:34:42.878" v="4026" actId="1076"/>
          <ac:spMkLst>
            <pc:docMk/>
            <pc:sldMk cId="3594563102" sldId="324"/>
            <ac:spMk id="2" creationId="{302BB2FA-2343-4332-38AA-92169AE36F08}"/>
          </ac:spMkLst>
        </pc:spChg>
        <pc:spChg chg="mod">
          <ac:chgData name="Eum, Brenden" userId="44ab4693-4e2c-41e8-b41c-b7f3140c20bd" providerId="ADAL" clId="{36AE03B2-62D9-4B38-BCF3-5B80112C5D64}" dt="2022-11-26T22:38:12.264" v="4150" actId="1076"/>
          <ac:spMkLst>
            <pc:docMk/>
            <pc:sldMk cId="3594563102" sldId="324"/>
            <ac:spMk id="3" creationId="{7285EC51-7EAE-901C-5F01-5FB2A51F19C5}"/>
          </ac:spMkLst>
        </pc:spChg>
        <pc:spChg chg="mod">
          <ac:chgData name="Eum, Brenden" userId="44ab4693-4e2c-41e8-b41c-b7f3140c20bd" providerId="ADAL" clId="{36AE03B2-62D9-4B38-BCF3-5B80112C5D64}" dt="2022-11-26T22:28:20.650" v="3965" actId="20577"/>
          <ac:spMkLst>
            <pc:docMk/>
            <pc:sldMk cId="3594563102" sldId="324"/>
            <ac:spMk id="4" creationId="{5EA77765-72C0-83AD-F384-AD2CCC5B0334}"/>
          </ac:spMkLst>
        </pc:spChg>
        <pc:spChg chg="add del mod ord">
          <ac:chgData name="Eum, Brenden" userId="44ab4693-4e2c-41e8-b41c-b7f3140c20bd" providerId="ADAL" clId="{36AE03B2-62D9-4B38-BCF3-5B80112C5D64}" dt="2022-11-26T22:34:51.411" v="4031" actId="478"/>
          <ac:spMkLst>
            <pc:docMk/>
            <pc:sldMk cId="3594563102" sldId="324"/>
            <ac:spMk id="18" creationId="{A010AF52-E17E-C1CC-51F3-21DFF0F2262C}"/>
          </ac:spMkLst>
        </pc:spChg>
        <pc:spChg chg="add del mod">
          <ac:chgData name="Eum, Brenden" userId="44ab4693-4e2c-41e8-b41c-b7f3140c20bd" providerId="ADAL" clId="{36AE03B2-62D9-4B38-BCF3-5B80112C5D64}" dt="2022-11-26T22:34:47.653" v="4027" actId="478"/>
          <ac:spMkLst>
            <pc:docMk/>
            <pc:sldMk cId="3594563102" sldId="324"/>
            <ac:spMk id="19" creationId="{7E2AA939-2AEB-D64E-699E-C472BF51B30C}"/>
          </ac:spMkLst>
        </pc:spChg>
        <pc:spChg chg="add del mod">
          <ac:chgData name="Eum, Brenden" userId="44ab4693-4e2c-41e8-b41c-b7f3140c20bd" providerId="ADAL" clId="{36AE03B2-62D9-4B38-BCF3-5B80112C5D64}" dt="2022-11-26T22:35:17.438" v="4036"/>
          <ac:spMkLst>
            <pc:docMk/>
            <pc:sldMk cId="3594563102" sldId="324"/>
            <ac:spMk id="36" creationId="{BD756C22-8F00-3BA3-F5EA-42D11B864FAF}"/>
          </ac:spMkLst>
        </pc:spChg>
        <pc:spChg chg="add del mod">
          <ac:chgData name="Eum, Brenden" userId="44ab4693-4e2c-41e8-b41c-b7f3140c20bd" providerId="ADAL" clId="{36AE03B2-62D9-4B38-BCF3-5B80112C5D64}" dt="2022-11-26T22:35:17.438" v="4036"/>
          <ac:spMkLst>
            <pc:docMk/>
            <pc:sldMk cId="3594563102" sldId="324"/>
            <ac:spMk id="37" creationId="{D0889392-C825-8F1A-54DB-49D6696A9D86}"/>
          </ac:spMkLst>
        </pc:spChg>
        <pc:spChg chg="add del mod">
          <ac:chgData name="Eum, Brenden" userId="44ab4693-4e2c-41e8-b41c-b7f3140c20bd" providerId="ADAL" clId="{36AE03B2-62D9-4B38-BCF3-5B80112C5D64}" dt="2022-11-26T22:35:41.519" v="4039" actId="478"/>
          <ac:spMkLst>
            <pc:docMk/>
            <pc:sldMk cId="3594563102" sldId="324"/>
            <ac:spMk id="39" creationId="{3E51C29E-A2D3-74FE-81F6-2BB0133073C8}"/>
          </ac:spMkLst>
        </pc:spChg>
        <pc:spChg chg="add del mod">
          <ac:chgData name="Eum, Brenden" userId="44ab4693-4e2c-41e8-b41c-b7f3140c20bd" providerId="ADAL" clId="{36AE03B2-62D9-4B38-BCF3-5B80112C5D64}" dt="2022-11-26T22:35:41.519" v="4039" actId="478"/>
          <ac:spMkLst>
            <pc:docMk/>
            <pc:sldMk cId="3594563102" sldId="324"/>
            <ac:spMk id="40" creationId="{1A4CBA64-30B0-4C1C-03D0-F73F9390F39F}"/>
          </ac:spMkLst>
        </pc:spChg>
        <pc:spChg chg="add mod topLvl">
          <ac:chgData name="Eum, Brenden" userId="44ab4693-4e2c-41e8-b41c-b7f3140c20bd" providerId="ADAL" clId="{36AE03B2-62D9-4B38-BCF3-5B80112C5D64}" dt="2022-11-26T22:37:57.414" v="4147" actId="164"/>
          <ac:spMkLst>
            <pc:docMk/>
            <pc:sldMk cId="3594563102" sldId="324"/>
            <ac:spMk id="44" creationId="{8284CCDC-7EC0-8F07-68A2-A1F115F3ACA1}"/>
          </ac:spMkLst>
        </pc:spChg>
        <pc:spChg chg="add mod topLvl">
          <ac:chgData name="Eum, Brenden" userId="44ab4693-4e2c-41e8-b41c-b7f3140c20bd" providerId="ADAL" clId="{36AE03B2-62D9-4B38-BCF3-5B80112C5D64}" dt="2022-11-26T22:37:57.414" v="4147" actId="164"/>
          <ac:spMkLst>
            <pc:docMk/>
            <pc:sldMk cId="3594563102" sldId="324"/>
            <ac:spMk id="45" creationId="{5FCEEA96-B7A5-6F43-F6C0-7BC7F9E27E0C}"/>
          </ac:spMkLst>
        </pc:spChg>
        <pc:spChg chg="add mod topLvl">
          <ac:chgData name="Eum, Brenden" userId="44ab4693-4e2c-41e8-b41c-b7f3140c20bd" providerId="ADAL" clId="{36AE03B2-62D9-4B38-BCF3-5B80112C5D64}" dt="2022-11-26T22:37:50.151" v="4146" actId="165"/>
          <ac:spMkLst>
            <pc:docMk/>
            <pc:sldMk cId="3594563102" sldId="324"/>
            <ac:spMk id="46" creationId="{AF36ED07-9FED-0C23-E8AA-1B6188614CF3}"/>
          </ac:spMkLst>
        </pc:spChg>
        <pc:grpChg chg="add del mod">
          <ac:chgData name="Eum, Brenden" userId="44ab4693-4e2c-41e8-b41c-b7f3140c20bd" providerId="ADAL" clId="{36AE03B2-62D9-4B38-BCF3-5B80112C5D64}" dt="2022-11-26T22:34:48.578" v="4028" actId="478"/>
          <ac:grpSpMkLst>
            <pc:docMk/>
            <pc:sldMk cId="3594563102" sldId="324"/>
            <ac:grpSpMk id="6" creationId="{B18C55C4-0170-D836-321B-2343EAABCE4E}"/>
          </ac:grpSpMkLst>
        </pc:grpChg>
        <pc:grpChg chg="add del mod">
          <ac:chgData name="Eum, Brenden" userId="44ab4693-4e2c-41e8-b41c-b7f3140c20bd" providerId="ADAL" clId="{36AE03B2-62D9-4B38-BCF3-5B80112C5D64}" dt="2022-11-26T22:35:06.054" v="4034" actId="478"/>
          <ac:grpSpMkLst>
            <pc:docMk/>
            <pc:sldMk cId="3594563102" sldId="324"/>
            <ac:grpSpMk id="12" creationId="{0F231956-0C62-BE4E-A443-3E14A2FE38F2}"/>
          </ac:grpSpMkLst>
        </pc:grpChg>
        <pc:grpChg chg="add mod topLvl">
          <ac:chgData name="Eum, Brenden" userId="44ab4693-4e2c-41e8-b41c-b7f3140c20bd" providerId="ADAL" clId="{36AE03B2-62D9-4B38-BCF3-5B80112C5D64}" dt="2022-11-26T22:37:57.414" v="4147" actId="164"/>
          <ac:grpSpMkLst>
            <pc:docMk/>
            <pc:sldMk cId="3594563102" sldId="324"/>
            <ac:grpSpMk id="20" creationId="{9AC140CF-2D31-A87F-788B-D13FF681DBCA}"/>
          </ac:grpSpMkLst>
        </pc:grpChg>
        <pc:grpChg chg="mod">
          <ac:chgData name="Eum, Brenden" userId="44ab4693-4e2c-41e8-b41c-b7f3140c20bd" providerId="ADAL" clId="{36AE03B2-62D9-4B38-BCF3-5B80112C5D64}" dt="2022-11-26T22:37:50.151" v="4146" actId="165"/>
          <ac:grpSpMkLst>
            <pc:docMk/>
            <pc:sldMk cId="3594563102" sldId="324"/>
            <ac:grpSpMk id="21" creationId="{8DB125B6-1DC2-EAE7-27DB-AB9620553B58}"/>
          </ac:grpSpMkLst>
        </pc:grpChg>
        <pc:grpChg chg="add del mod">
          <ac:chgData name="Eum, Brenden" userId="44ab4693-4e2c-41e8-b41c-b7f3140c20bd" providerId="ADAL" clId="{36AE03B2-62D9-4B38-BCF3-5B80112C5D64}" dt="2022-11-26T22:37:50.151" v="4146" actId="165"/>
          <ac:grpSpMkLst>
            <pc:docMk/>
            <pc:sldMk cId="3594563102" sldId="324"/>
            <ac:grpSpMk id="47" creationId="{EE3FD920-7577-ED57-71E5-09E83C6D64BC}"/>
          </ac:grpSpMkLst>
        </pc:grpChg>
        <pc:grpChg chg="add mod">
          <ac:chgData name="Eum, Brenden" userId="44ab4693-4e2c-41e8-b41c-b7f3140c20bd" providerId="ADAL" clId="{36AE03B2-62D9-4B38-BCF3-5B80112C5D64}" dt="2022-11-26T22:37:57.414" v="4147" actId="164"/>
          <ac:grpSpMkLst>
            <pc:docMk/>
            <pc:sldMk cId="3594563102" sldId="324"/>
            <ac:grpSpMk id="48" creationId="{8AC91E65-EA31-7E6C-C667-5B52678AC906}"/>
          </ac:grpSpMkLst>
        </pc:grpChg>
        <pc:picChg chg="mod">
          <ac:chgData name="Eum, Brenden" userId="44ab4693-4e2c-41e8-b41c-b7f3140c20bd" providerId="ADAL" clId="{36AE03B2-62D9-4B38-BCF3-5B80112C5D64}" dt="2022-11-26T22:33:06.259" v="3997" actId="1076"/>
          <ac:picMkLst>
            <pc:docMk/>
            <pc:sldMk cId="3594563102" sldId="324"/>
            <ac:picMk id="7" creationId="{1244ECB2-D588-2892-E41B-89EEB4EED7BD}"/>
          </ac:picMkLst>
        </pc:picChg>
        <pc:picChg chg="mod">
          <ac:chgData name="Eum, Brenden" userId="44ab4693-4e2c-41e8-b41c-b7f3140c20bd" providerId="ADAL" clId="{36AE03B2-62D9-4B38-BCF3-5B80112C5D64}" dt="2022-11-26T22:33:06.259" v="3997" actId="1076"/>
          <ac:picMkLst>
            <pc:docMk/>
            <pc:sldMk cId="3594563102" sldId="324"/>
            <ac:picMk id="8" creationId="{EA4F33E9-7DDF-ED2C-8078-7C04750B3F31}"/>
          </ac:picMkLst>
        </pc:picChg>
        <pc:picChg chg="mod">
          <ac:chgData name="Eum, Brenden" userId="44ab4693-4e2c-41e8-b41c-b7f3140c20bd" providerId="ADAL" clId="{36AE03B2-62D9-4B38-BCF3-5B80112C5D64}" dt="2022-11-26T22:33:06.259" v="3997" actId="1076"/>
          <ac:picMkLst>
            <pc:docMk/>
            <pc:sldMk cId="3594563102" sldId="324"/>
            <ac:picMk id="9" creationId="{D9D5AF56-3CCE-B95D-A5AB-2722891B6B50}"/>
          </ac:picMkLst>
        </pc:picChg>
        <pc:picChg chg="mod">
          <ac:chgData name="Eum, Brenden" userId="44ab4693-4e2c-41e8-b41c-b7f3140c20bd" providerId="ADAL" clId="{36AE03B2-62D9-4B38-BCF3-5B80112C5D64}" dt="2022-11-26T22:33:06.259" v="3997" actId="1076"/>
          <ac:picMkLst>
            <pc:docMk/>
            <pc:sldMk cId="3594563102" sldId="324"/>
            <ac:picMk id="10" creationId="{D2F93108-16E8-3B85-C0BF-F5CD668B2554}"/>
          </ac:picMkLst>
        </pc:picChg>
        <pc:picChg chg="mod">
          <ac:chgData name="Eum, Brenden" userId="44ab4693-4e2c-41e8-b41c-b7f3140c20bd" providerId="ADAL" clId="{36AE03B2-62D9-4B38-BCF3-5B80112C5D64}" dt="2022-11-26T22:33:06.259" v="3997" actId="1076"/>
          <ac:picMkLst>
            <pc:docMk/>
            <pc:sldMk cId="3594563102" sldId="324"/>
            <ac:picMk id="11" creationId="{4C9C7D5B-D9A2-459E-A73F-E11C9DBC8DCF}"/>
          </ac:picMkLst>
        </pc:picChg>
        <pc:picChg chg="mod">
          <ac:chgData name="Eum, Brenden" userId="44ab4693-4e2c-41e8-b41c-b7f3140c20bd" providerId="ADAL" clId="{36AE03B2-62D9-4B38-BCF3-5B80112C5D64}" dt="2022-11-26T22:34:54.029" v="4032" actId="1076"/>
          <ac:picMkLst>
            <pc:docMk/>
            <pc:sldMk cId="3594563102" sldId="324"/>
            <ac:picMk id="13" creationId="{D43280A4-7DA1-B389-4B99-552E7D2982AB}"/>
          </ac:picMkLst>
        </pc:picChg>
        <pc:picChg chg="mod">
          <ac:chgData name="Eum, Brenden" userId="44ab4693-4e2c-41e8-b41c-b7f3140c20bd" providerId="ADAL" clId="{36AE03B2-62D9-4B38-BCF3-5B80112C5D64}" dt="2022-11-26T22:34:54.029" v="4032" actId="1076"/>
          <ac:picMkLst>
            <pc:docMk/>
            <pc:sldMk cId="3594563102" sldId="324"/>
            <ac:picMk id="14" creationId="{5D385CED-731C-C369-3BB4-1CCDB606C057}"/>
          </ac:picMkLst>
        </pc:picChg>
        <pc:picChg chg="mod">
          <ac:chgData name="Eum, Brenden" userId="44ab4693-4e2c-41e8-b41c-b7f3140c20bd" providerId="ADAL" clId="{36AE03B2-62D9-4B38-BCF3-5B80112C5D64}" dt="2022-11-26T22:34:54.029" v="4032" actId="1076"/>
          <ac:picMkLst>
            <pc:docMk/>
            <pc:sldMk cId="3594563102" sldId="324"/>
            <ac:picMk id="15" creationId="{B0048BBA-CE6F-F62E-8FC8-8AB2FEB2A90D}"/>
          </ac:picMkLst>
        </pc:picChg>
        <pc:picChg chg="mod">
          <ac:chgData name="Eum, Brenden" userId="44ab4693-4e2c-41e8-b41c-b7f3140c20bd" providerId="ADAL" clId="{36AE03B2-62D9-4B38-BCF3-5B80112C5D64}" dt="2022-11-26T22:34:54.029" v="4032" actId="1076"/>
          <ac:picMkLst>
            <pc:docMk/>
            <pc:sldMk cId="3594563102" sldId="324"/>
            <ac:picMk id="16" creationId="{F84F4377-60B5-F931-AF10-BCF89F549A63}"/>
          </ac:picMkLst>
        </pc:picChg>
        <pc:picChg chg="mod">
          <ac:chgData name="Eum, Brenden" userId="44ab4693-4e2c-41e8-b41c-b7f3140c20bd" providerId="ADAL" clId="{36AE03B2-62D9-4B38-BCF3-5B80112C5D64}" dt="2022-11-26T22:34:54.029" v="4032" actId="1076"/>
          <ac:picMkLst>
            <pc:docMk/>
            <pc:sldMk cId="3594563102" sldId="324"/>
            <ac:picMk id="17" creationId="{9B7D214B-EB34-FE4F-8548-3973A9982C16}"/>
          </ac:picMkLst>
        </pc:picChg>
        <pc:picChg chg="mod">
          <ac:chgData name="Eum, Brenden" userId="44ab4693-4e2c-41e8-b41c-b7f3140c20bd" providerId="ADAL" clId="{36AE03B2-62D9-4B38-BCF3-5B80112C5D64}" dt="2022-11-26T22:37:50.151" v="4146" actId="165"/>
          <ac:picMkLst>
            <pc:docMk/>
            <pc:sldMk cId="3594563102" sldId="324"/>
            <ac:picMk id="27" creationId="{225C54E1-457E-14F5-BE74-ACA96E62E2EF}"/>
          </ac:picMkLst>
        </pc:picChg>
        <pc:picChg chg="mod">
          <ac:chgData name="Eum, Brenden" userId="44ab4693-4e2c-41e8-b41c-b7f3140c20bd" providerId="ADAL" clId="{36AE03B2-62D9-4B38-BCF3-5B80112C5D64}" dt="2022-11-26T22:37:50.151" v="4146" actId="165"/>
          <ac:picMkLst>
            <pc:docMk/>
            <pc:sldMk cId="3594563102" sldId="324"/>
            <ac:picMk id="28" creationId="{FF46D86E-BA0C-5A07-A1C4-B2B958D2E1C7}"/>
          </ac:picMkLst>
        </pc:picChg>
        <pc:picChg chg="mod">
          <ac:chgData name="Eum, Brenden" userId="44ab4693-4e2c-41e8-b41c-b7f3140c20bd" providerId="ADAL" clId="{36AE03B2-62D9-4B38-BCF3-5B80112C5D64}" dt="2022-11-26T22:37:50.151" v="4146" actId="165"/>
          <ac:picMkLst>
            <pc:docMk/>
            <pc:sldMk cId="3594563102" sldId="324"/>
            <ac:picMk id="29" creationId="{053BF5D9-1D9D-C014-CE06-0A9CE9C28D3D}"/>
          </ac:picMkLst>
        </pc:picChg>
        <pc:picChg chg="mod">
          <ac:chgData name="Eum, Brenden" userId="44ab4693-4e2c-41e8-b41c-b7f3140c20bd" providerId="ADAL" clId="{36AE03B2-62D9-4B38-BCF3-5B80112C5D64}" dt="2022-11-26T22:37:50.151" v="4146" actId="165"/>
          <ac:picMkLst>
            <pc:docMk/>
            <pc:sldMk cId="3594563102" sldId="324"/>
            <ac:picMk id="30" creationId="{31633C9E-39CE-90B2-85C0-128266240AD7}"/>
          </ac:picMkLst>
        </pc:picChg>
        <pc:picChg chg="mod">
          <ac:chgData name="Eum, Brenden" userId="44ab4693-4e2c-41e8-b41c-b7f3140c20bd" providerId="ADAL" clId="{36AE03B2-62D9-4B38-BCF3-5B80112C5D64}" dt="2022-11-26T22:37:50.151" v="4146" actId="165"/>
          <ac:picMkLst>
            <pc:docMk/>
            <pc:sldMk cId="3594563102" sldId="324"/>
            <ac:picMk id="31" creationId="{3549EC4E-5386-5631-6511-97531BC3F0B0}"/>
          </ac:picMkLst>
        </pc:picChg>
        <pc:picChg chg="add del mod">
          <ac:chgData name="Eum, Brenden" userId="44ab4693-4e2c-41e8-b41c-b7f3140c20bd" providerId="ADAL" clId="{36AE03B2-62D9-4B38-BCF3-5B80112C5D64}" dt="2022-11-26T22:31:31.109" v="3980" actId="478"/>
          <ac:picMkLst>
            <pc:docMk/>
            <pc:sldMk cId="3594563102" sldId="324"/>
            <ac:picMk id="10242" creationId="{317BA321-1804-5CBA-35F2-0496946FBE25}"/>
          </ac:picMkLst>
        </pc:pic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22" creationId="{2F25F328-DB19-581A-0AF7-DAF6BD0AADDD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23" creationId="{81F73734-E553-205F-8458-3C99C6DC0700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24" creationId="{3234AB96-9E09-8B15-60EF-E35FEBC34D22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25" creationId="{F327087F-9138-1B63-E71E-D666267DA0E4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26" creationId="{77823AAD-0E85-D444-A8D7-6F387218F278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32" creationId="{2CAC7C37-146B-6C66-AE9F-D1315DD6E715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33" creationId="{042235EF-EEBA-4180-7CEB-F2966045D7CB}"/>
          </ac:cxnSpMkLst>
        </pc:cxnChg>
        <pc:cxnChg chg="mod">
          <ac:chgData name="Eum, Brenden" userId="44ab4693-4e2c-41e8-b41c-b7f3140c20bd" providerId="ADAL" clId="{36AE03B2-62D9-4B38-BCF3-5B80112C5D64}" dt="2022-11-26T22:37:50.151" v="4146" actId="165"/>
          <ac:cxnSpMkLst>
            <pc:docMk/>
            <pc:sldMk cId="3594563102" sldId="324"/>
            <ac:cxnSpMk id="34" creationId="{28380149-A903-4014-2FB6-D09DEC9D6410}"/>
          </ac:cxnSpMkLst>
        </pc:cxnChg>
        <pc:cxnChg chg="add del mod">
          <ac:chgData name="Eum, Brenden" userId="44ab4693-4e2c-41e8-b41c-b7f3140c20bd" providerId="ADAL" clId="{36AE03B2-62D9-4B38-BCF3-5B80112C5D64}" dt="2022-11-26T22:35:17.438" v="4036"/>
          <ac:cxnSpMkLst>
            <pc:docMk/>
            <pc:sldMk cId="3594563102" sldId="324"/>
            <ac:cxnSpMk id="35" creationId="{DDC1A707-509C-48AE-AEAB-EE4FBDAED419}"/>
          </ac:cxnSpMkLst>
        </pc:cxnChg>
        <pc:cxnChg chg="add del mod">
          <ac:chgData name="Eum, Brenden" userId="44ab4693-4e2c-41e8-b41c-b7f3140c20bd" providerId="ADAL" clId="{36AE03B2-62D9-4B38-BCF3-5B80112C5D64}" dt="2022-11-26T22:35:41.519" v="4039" actId="478"/>
          <ac:cxnSpMkLst>
            <pc:docMk/>
            <pc:sldMk cId="3594563102" sldId="324"/>
            <ac:cxnSpMk id="38" creationId="{12C09174-3E72-59AE-B367-964798E2F17D}"/>
          </ac:cxnSpMkLst>
        </pc:cxnChg>
        <pc:cxnChg chg="add mod topLvl">
          <ac:chgData name="Eum, Brenden" userId="44ab4693-4e2c-41e8-b41c-b7f3140c20bd" providerId="ADAL" clId="{36AE03B2-62D9-4B38-BCF3-5B80112C5D64}" dt="2022-11-26T22:37:57.414" v="4147" actId="164"/>
          <ac:cxnSpMkLst>
            <pc:docMk/>
            <pc:sldMk cId="3594563102" sldId="324"/>
            <ac:cxnSpMk id="41" creationId="{7E47F7A5-23B6-F7B4-2E1D-EC92638B65D5}"/>
          </ac:cxnSpMkLst>
        </pc:cxnChg>
        <pc:cxnChg chg="add mod topLvl">
          <ac:chgData name="Eum, Brenden" userId="44ab4693-4e2c-41e8-b41c-b7f3140c20bd" providerId="ADAL" clId="{36AE03B2-62D9-4B38-BCF3-5B80112C5D64}" dt="2022-11-26T22:37:57.414" v="4147" actId="164"/>
          <ac:cxnSpMkLst>
            <pc:docMk/>
            <pc:sldMk cId="3594563102" sldId="324"/>
            <ac:cxnSpMk id="42" creationId="{F2581327-D73E-87D4-1D42-DE7122D61342}"/>
          </ac:cxnSpMkLst>
        </pc:cxnChg>
        <pc:cxnChg chg="add mod topLvl">
          <ac:chgData name="Eum, Brenden" userId="44ab4693-4e2c-41e8-b41c-b7f3140c20bd" providerId="ADAL" clId="{36AE03B2-62D9-4B38-BCF3-5B80112C5D64}" dt="2022-11-26T22:37:57.414" v="4147" actId="164"/>
          <ac:cxnSpMkLst>
            <pc:docMk/>
            <pc:sldMk cId="3594563102" sldId="324"/>
            <ac:cxnSpMk id="43" creationId="{43D54FAB-03A0-E2A9-4C65-FE7F6ACD5921}"/>
          </ac:cxnSpMkLst>
        </pc:cxnChg>
      </pc:sldChg>
      <pc:sldChg chg="addSp delSp modSp mod">
        <pc:chgData name="Eum, Brenden" userId="44ab4693-4e2c-41e8-b41c-b7f3140c20bd" providerId="ADAL" clId="{36AE03B2-62D9-4B38-BCF3-5B80112C5D64}" dt="2022-11-27T00:00:28.479" v="5412" actId="1076"/>
        <pc:sldMkLst>
          <pc:docMk/>
          <pc:sldMk cId="4015819992" sldId="325"/>
        </pc:sldMkLst>
        <pc:spChg chg="mod">
          <ac:chgData name="Eum, Brenden" userId="44ab4693-4e2c-41e8-b41c-b7f3140c20bd" providerId="ADAL" clId="{36AE03B2-62D9-4B38-BCF3-5B80112C5D64}" dt="2022-11-27T00:00:19.506" v="5409" actId="403"/>
          <ac:spMkLst>
            <pc:docMk/>
            <pc:sldMk cId="4015819992" sldId="325"/>
            <ac:spMk id="3" creationId="{B3E8E3CE-9648-2DF9-41FE-20D0E1F821CB}"/>
          </ac:spMkLst>
        </pc:spChg>
        <pc:spChg chg="mod">
          <ac:chgData name="Eum, Brenden" userId="44ab4693-4e2c-41e8-b41c-b7f3140c20bd" providerId="ADAL" clId="{36AE03B2-62D9-4B38-BCF3-5B80112C5D64}" dt="2022-11-27T00:00:28.479" v="5412" actId="1076"/>
          <ac:spMkLst>
            <pc:docMk/>
            <pc:sldMk cId="4015819992" sldId="325"/>
            <ac:spMk id="14" creationId="{86AD2FDF-9851-4BB1-EDF7-BDA9046ED94B}"/>
          </ac:spMkLst>
        </pc:spChg>
        <pc:spChg chg="mod">
          <ac:chgData name="Eum, Brenden" userId="44ab4693-4e2c-41e8-b41c-b7f3140c20bd" providerId="ADAL" clId="{36AE03B2-62D9-4B38-BCF3-5B80112C5D64}" dt="2022-11-27T00:00:28.479" v="5412" actId="1076"/>
          <ac:spMkLst>
            <pc:docMk/>
            <pc:sldMk cId="4015819992" sldId="325"/>
            <ac:spMk id="15" creationId="{4885E98C-F1D4-BAF1-38B1-A1C89E3DB318}"/>
          </ac:spMkLst>
        </pc:spChg>
        <pc:spChg chg="mod">
          <ac:chgData name="Eum, Brenden" userId="44ab4693-4e2c-41e8-b41c-b7f3140c20bd" providerId="ADAL" clId="{36AE03B2-62D9-4B38-BCF3-5B80112C5D64}" dt="2022-11-27T00:00:28.479" v="5412" actId="1076"/>
          <ac:spMkLst>
            <pc:docMk/>
            <pc:sldMk cId="4015819992" sldId="325"/>
            <ac:spMk id="16" creationId="{7D38F215-5999-97ED-77AA-67E24C418328}"/>
          </ac:spMkLst>
        </pc:spChg>
        <pc:graphicFrameChg chg="del modGraphic">
          <ac:chgData name="Eum, Brenden" userId="44ab4693-4e2c-41e8-b41c-b7f3140c20bd" providerId="ADAL" clId="{36AE03B2-62D9-4B38-BCF3-5B80112C5D64}" dt="2022-11-27T00:00:08.876" v="5389" actId="478"/>
          <ac:graphicFrameMkLst>
            <pc:docMk/>
            <pc:sldMk cId="4015819992" sldId="325"/>
            <ac:graphicFrameMk id="8" creationId="{AD4EF570-1E78-8640-547E-9FE63EC2346E}"/>
          </ac:graphicFrameMkLst>
        </pc:graphicFrameChg>
        <pc:picChg chg="add del">
          <ac:chgData name="Eum, Brenden" userId="44ab4693-4e2c-41e8-b41c-b7f3140c20bd" providerId="ADAL" clId="{36AE03B2-62D9-4B38-BCF3-5B80112C5D64}" dt="2022-11-26T23:58:49.172" v="5363" actId="21"/>
          <ac:picMkLst>
            <pc:docMk/>
            <pc:sldMk cId="4015819992" sldId="325"/>
            <ac:picMk id="7" creationId="{96C0E0F0-7AE6-69E6-449D-FE3B9919CD35}"/>
          </ac:picMkLst>
        </pc:picChg>
        <pc:picChg chg="mod">
          <ac:chgData name="Eum, Brenden" userId="44ab4693-4e2c-41e8-b41c-b7f3140c20bd" providerId="ADAL" clId="{36AE03B2-62D9-4B38-BCF3-5B80112C5D64}" dt="2022-11-27T00:00:28.479" v="5412" actId="1076"/>
          <ac:picMkLst>
            <pc:docMk/>
            <pc:sldMk cId="4015819992" sldId="325"/>
            <ac:picMk id="13" creationId="{E6BE1AF9-85E3-833E-9F39-D54E95343FC3}"/>
          </ac:picMkLst>
        </pc:picChg>
      </pc:sldChg>
      <pc:sldChg chg="del">
        <pc:chgData name="Eum, Brenden" userId="44ab4693-4e2c-41e8-b41c-b7f3140c20bd" providerId="ADAL" clId="{36AE03B2-62D9-4B38-BCF3-5B80112C5D64}" dt="2022-11-26T23:57:38.814" v="5360" actId="47"/>
        <pc:sldMkLst>
          <pc:docMk/>
          <pc:sldMk cId="1340777407" sldId="326"/>
        </pc:sldMkLst>
      </pc:sldChg>
      <pc:sldChg chg="del">
        <pc:chgData name="Eum, Brenden" userId="44ab4693-4e2c-41e8-b41c-b7f3140c20bd" providerId="ADAL" clId="{36AE03B2-62D9-4B38-BCF3-5B80112C5D64}" dt="2022-11-26T23:57:41.455" v="5361" actId="47"/>
        <pc:sldMkLst>
          <pc:docMk/>
          <pc:sldMk cId="2144367741" sldId="327"/>
        </pc:sldMkLst>
      </pc:sldChg>
      <pc:sldChg chg="addSp delSp modSp new mod">
        <pc:chgData name="Eum, Brenden" userId="44ab4693-4e2c-41e8-b41c-b7f3140c20bd" providerId="ADAL" clId="{36AE03B2-62D9-4B38-BCF3-5B80112C5D64}" dt="2022-11-26T19:35:26.210" v="309"/>
        <pc:sldMkLst>
          <pc:docMk/>
          <pc:sldMk cId="3119530611" sldId="328"/>
        </pc:sldMkLst>
        <pc:spChg chg="mod">
          <ac:chgData name="Eum, Brenden" userId="44ab4693-4e2c-41e8-b41c-b7f3140c20bd" providerId="ADAL" clId="{36AE03B2-62D9-4B38-BCF3-5B80112C5D64}" dt="2022-11-26T19:04:41.831" v="15" actId="20577"/>
          <ac:spMkLst>
            <pc:docMk/>
            <pc:sldMk cId="3119530611" sldId="328"/>
            <ac:spMk id="2" creationId="{65994D3F-D708-B3DB-4DAA-32CD8145464E}"/>
          </ac:spMkLst>
        </pc:spChg>
        <pc:spChg chg="add mod">
          <ac:chgData name="Eum, Brenden" userId="44ab4693-4e2c-41e8-b41c-b7f3140c20bd" providerId="ADAL" clId="{36AE03B2-62D9-4B38-BCF3-5B80112C5D64}" dt="2022-11-26T19:35:26.210" v="309"/>
          <ac:spMkLst>
            <pc:docMk/>
            <pc:sldMk cId="3119530611" sldId="328"/>
            <ac:spMk id="4" creationId="{EDADFEBC-36EF-5D11-66F8-5FCC9F44D931}"/>
          </ac:spMkLst>
        </pc:spChg>
        <pc:picChg chg="add del">
          <ac:chgData name="Eum, Brenden" userId="44ab4693-4e2c-41e8-b41c-b7f3140c20bd" providerId="ADAL" clId="{36AE03B2-62D9-4B38-BCF3-5B80112C5D64}" dt="2022-11-26T19:12:38.545" v="17"/>
          <ac:picMkLst>
            <pc:docMk/>
            <pc:sldMk cId="3119530611" sldId="328"/>
            <ac:picMk id="1026" creationId="{FE19EC3B-ED16-AB59-1A38-A54C59A6DBC1}"/>
          </ac:picMkLst>
        </pc:picChg>
        <pc:picChg chg="add del mod">
          <ac:chgData name="Eum, Brenden" userId="44ab4693-4e2c-41e8-b41c-b7f3140c20bd" providerId="ADAL" clId="{36AE03B2-62D9-4B38-BCF3-5B80112C5D64}" dt="2022-11-26T19:14:09.133" v="24" actId="478"/>
          <ac:picMkLst>
            <pc:docMk/>
            <pc:sldMk cId="3119530611" sldId="328"/>
            <ac:picMk id="1028" creationId="{9BF42B63-C6EC-D653-55A8-2C5311379DF9}"/>
          </ac:picMkLst>
        </pc:picChg>
        <pc:picChg chg="add mod">
          <ac:chgData name="Eum, Brenden" userId="44ab4693-4e2c-41e8-b41c-b7f3140c20bd" providerId="ADAL" clId="{36AE03B2-62D9-4B38-BCF3-5B80112C5D64}" dt="2022-11-26T19:14:30.623" v="29" actId="12788"/>
          <ac:picMkLst>
            <pc:docMk/>
            <pc:sldMk cId="3119530611" sldId="328"/>
            <ac:picMk id="1030" creationId="{91AE31AC-88F4-CEE0-A9E8-CCEF178F47BF}"/>
          </ac:picMkLst>
        </pc:picChg>
      </pc:sldChg>
      <pc:sldChg chg="addSp delSp modSp new mod modAnim">
        <pc:chgData name="Eum, Brenden" userId="44ab4693-4e2c-41e8-b41c-b7f3140c20bd" providerId="ADAL" clId="{36AE03B2-62D9-4B38-BCF3-5B80112C5D64}" dt="2022-11-26T19:35:58.421" v="317" actId="6549"/>
        <pc:sldMkLst>
          <pc:docMk/>
          <pc:sldMk cId="3523329096" sldId="329"/>
        </pc:sldMkLst>
        <pc:spChg chg="mod">
          <ac:chgData name="Eum, Brenden" userId="44ab4693-4e2c-41e8-b41c-b7f3140c20bd" providerId="ADAL" clId="{36AE03B2-62D9-4B38-BCF3-5B80112C5D64}" dt="2022-11-26T19:17:27.030" v="49" actId="20577"/>
          <ac:spMkLst>
            <pc:docMk/>
            <pc:sldMk cId="3523329096" sldId="329"/>
            <ac:spMk id="2" creationId="{D54BF2AD-28D5-A8EA-27AA-D18189F07474}"/>
          </ac:spMkLst>
        </pc:spChg>
        <pc:spChg chg="add mod">
          <ac:chgData name="Eum, Brenden" userId="44ab4693-4e2c-41e8-b41c-b7f3140c20bd" providerId="ADAL" clId="{36AE03B2-62D9-4B38-BCF3-5B80112C5D64}" dt="2022-11-26T19:35:58.421" v="317" actId="6549"/>
          <ac:spMkLst>
            <pc:docMk/>
            <pc:sldMk cId="3523329096" sldId="329"/>
            <ac:spMk id="10" creationId="{215CE3B0-FC4D-90C6-D32F-EC180974DE66}"/>
          </ac:spMkLst>
        </pc:spChg>
        <pc:spChg chg="add mod">
          <ac:chgData name="Eum, Brenden" userId="44ab4693-4e2c-41e8-b41c-b7f3140c20bd" providerId="ADAL" clId="{36AE03B2-62D9-4B38-BCF3-5B80112C5D64}" dt="2022-11-26T19:29:41.455" v="296" actId="164"/>
          <ac:spMkLst>
            <pc:docMk/>
            <pc:sldMk cId="3523329096" sldId="329"/>
            <ac:spMk id="11" creationId="{3C54B84B-70A7-C1D9-F3C3-23BDE6CD851E}"/>
          </ac:spMkLst>
        </pc:spChg>
        <pc:spChg chg="add mod">
          <ac:chgData name="Eum, Brenden" userId="44ab4693-4e2c-41e8-b41c-b7f3140c20bd" providerId="ADAL" clId="{36AE03B2-62D9-4B38-BCF3-5B80112C5D64}" dt="2022-11-26T19:35:24.498" v="308" actId="1076"/>
          <ac:spMkLst>
            <pc:docMk/>
            <pc:sldMk cId="3523329096" sldId="329"/>
            <ac:spMk id="13" creationId="{CC4977DD-9347-4702-AD30-79DC6CF694E9}"/>
          </ac:spMkLst>
        </pc:spChg>
        <pc:grpChg chg="add mod">
          <ac:chgData name="Eum, Brenden" userId="44ab4693-4e2c-41e8-b41c-b7f3140c20bd" providerId="ADAL" clId="{36AE03B2-62D9-4B38-BCF3-5B80112C5D64}" dt="2022-11-26T19:29:41.455" v="296" actId="164"/>
          <ac:grpSpMkLst>
            <pc:docMk/>
            <pc:sldMk cId="3523329096" sldId="329"/>
            <ac:grpSpMk id="12" creationId="{C53C1B56-2C9E-2D54-5D7B-C57CD61999B1}"/>
          </ac:grpSpMkLst>
        </pc:grpChg>
        <pc:picChg chg="add mod">
          <ac:chgData name="Eum, Brenden" userId="44ab4693-4e2c-41e8-b41c-b7f3140c20bd" providerId="ADAL" clId="{36AE03B2-62D9-4B38-BCF3-5B80112C5D64}" dt="2022-11-26T19:17:33.917" v="51" actId="12789"/>
          <ac:picMkLst>
            <pc:docMk/>
            <pc:sldMk cId="3523329096" sldId="329"/>
            <ac:picMk id="5" creationId="{EDE0C7C2-36E3-4BF3-24E0-32C8DF1FEEB0}"/>
          </ac:picMkLst>
        </pc:picChg>
        <pc:picChg chg="add mod">
          <ac:chgData name="Eum, Brenden" userId="44ab4693-4e2c-41e8-b41c-b7f3140c20bd" providerId="ADAL" clId="{36AE03B2-62D9-4B38-BCF3-5B80112C5D64}" dt="2022-11-26T19:19:42.634" v="58" actId="1076"/>
          <ac:picMkLst>
            <pc:docMk/>
            <pc:sldMk cId="3523329096" sldId="329"/>
            <ac:picMk id="7" creationId="{91ACD814-DD93-66EC-7483-6E2EF39AB5DD}"/>
          </ac:picMkLst>
        </pc:picChg>
        <pc:picChg chg="add mod modCrop">
          <ac:chgData name="Eum, Brenden" userId="44ab4693-4e2c-41e8-b41c-b7f3140c20bd" providerId="ADAL" clId="{36AE03B2-62D9-4B38-BCF3-5B80112C5D64}" dt="2022-11-26T19:29:41.455" v="296" actId="164"/>
          <ac:picMkLst>
            <pc:docMk/>
            <pc:sldMk cId="3523329096" sldId="329"/>
            <ac:picMk id="9" creationId="{393291D6-44AD-F747-2DF0-6A6282D51A34}"/>
          </ac:picMkLst>
        </pc:picChg>
        <pc:picChg chg="add del mod">
          <ac:chgData name="Eum, Brenden" userId="44ab4693-4e2c-41e8-b41c-b7f3140c20bd" providerId="ADAL" clId="{36AE03B2-62D9-4B38-BCF3-5B80112C5D64}" dt="2022-11-26T19:16:04.069" v="33" actId="478"/>
          <ac:picMkLst>
            <pc:docMk/>
            <pc:sldMk cId="3523329096" sldId="329"/>
            <ac:picMk id="2050" creationId="{CCD86FA9-A05F-7107-1030-FFD3F5CB0DFE}"/>
          </ac:picMkLst>
        </pc:picChg>
        <pc:picChg chg="add del">
          <ac:chgData name="Eum, Brenden" userId="44ab4693-4e2c-41e8-b41c-b7f3140c20bd" providerId="ADAL" clId="{36AE03B2-62D9-4B38-BCF3-5B80112C5D64}" dt="2022-11-26T19:16:18.392" v="35" actId="478"/>
          <ac:picMkLst>
            <pc:docMk/>
            <pc:sldMk cId="3523329096" sldId="329"/>
            <ac:picMk id="2052" creationId="{BF74B956-5C5C-4E71-0B0A-E86C4C7179BB}"/>
          </ac:picMkLst>
        </pc:picChg>
        <pc:picChg chg="add del">
          <ac:chgData name="Eum, Brenden" userId="44ab4693-4e2c-41e8-b41c-b7f3140c20bd" providerId="ADAL" clId="{36AE03B2-62D9-4B38-BCF3-5B80112C5D64}" dt="2022-11-26T19:17:19.382" v="37" actId="478"/>
          <ac:picMkLst>
            <pc:docMk/>
            <pc:sldMk cId="3523329096" sldId="329"/>
            <ac:picMk id="2054" creationId="{EC97D7D6-BE39-2848-F9D6-B8A643DFAA86}"/>
          </ac:picMkLst>
        </pc:picChg>
      </pc:sldChg>
      <pc:sldChg chg="addSp delSp modSp add mod modAnim">
        <pc:chgData name="Eum, Brenden" userId="44ab4693-4e2c-41e8-b41c-b7f3140c20bd" providerId="ADAL" clId="{36AE03B2-62D9-4B38-BCF3-5B80112C5D64}" dt="2022-11-26T20:20:02.006" v="590"/>
        <pc:sldMkLst>
          <pc:docMk/>
          <pc:sldMk cId="462341897" sldId="330"/>
        </pc:sldMkLst>
        <pc:spChg chg="mod">
          <ac:chgData name="Eum, Brenden" userId="44ab4693-4e2c-41e8-b41c-b7f3140c20bd" providerId="ADAL" clId="{36AE03B2-62D9-4B38-BCF3-5B80112C5D64}" dt="2022-11-26T20:09:28.498" v="346" actId="14100"/>
          <ac:spMkLst>
            <pc:docMk/>
            <pc:sldMk cId="462341897" sldId="330"/>
            <ac:spMk id="2" creationId="{65994D3F-D708-B3DB-4DAA-32CD8145464E}"/>
          </ac:spMkLst>
        </pc:spChg>
        <pc:spChg chg="mod">
          <ac:chgData name="Eum, Brenden" userId="44ab4693-4e2c-41e8-b41c-b7f3140c20bd" providerId="ADAL" clId="{36AE03B2-62D9-4B38-BCF3-5B80112C5D64}" dt="2022-11-26T19:36:59.144" v="320" actId="20577"/>
          <ac:spMkLst>
            <pc:docMk/>
            <pc:sldMk cId="462341897" sldId="330"/>
            <ac:spMk id="4" creationId="{EDADFEBC-36EF-5D11-66F8-5FCC9F44D931}"/>
          </ac:spMkLst>
        </pc:spChg>
        <pc:spChg chg="add mod">
          <ac:chgData name="Eum, Brenden" userId="44ab4693-4e2c-41e8-b41c-b7f3140c20bd" providerId="ADAL" clId="{36AE03B2-62D9-4B38-BCF3-5B80112C5D64}" dt="2022-11-26T20:19:50.830" v="582" actId="164"/>
          <ac:spMkLst>
            <pc:docMk/>
            <pc:sldMk cId="462341897" sldId="330"/>
            <ac:spMk id="8" creationId="{59383392-27A5-C263-6E33-6F92AB5210CC}"/>
          </ac:spMkLst>
        </pc:spChg>
        <pc:spChg chg="add del mod">
          <ac:chgData name="Eum, Brenden" userId="44ab4693-4e2c-41e8-b41c-b7f3140c20bd" providerId="ADAL" clId="{36AE03B2-62D9-4B38-BCF3-5B80112C5D64}" dt="2022-11-26T20:14:53.579" v="418" actId="11529"/>
          <ac:spMkLst>
            <pc:docMk/>
            <pc:sldMk cId="462341897" sldId="330"/>
            <ac:spMk id="10" creationId="{EECC78EC-7930-C14A-EC0E-2FC4B328556E}"/>
          </ac:spMkLst>
        </pc:spChg>
        <pc:grpChg chg="add mod">
          <ac:chgData name="Eum, Brenden" userId="44ab4693-4e2c-41e8-b41c-b7f3140c20bd" providerId="ADAL" clId="{36AE03B2-62D9-4B38-BCF3-5B80112C5D64}" dt="2022-11-26T20:14:51.732" v="413" actId="164"/>
          <ac:grpSpMkLst>
            <pc:docMk/>
            <pc:sldMk cId="462341897" sldId="330"/>
            <ac:grpSpMk id="11" creationId="{5E8F3D85-55E4-564E-8B40-7EC651027D84}"/>
          </ac:grpSpMkLst>
        </pc:grpChg>
        <pc:grpChg chg="add mod">
          <ac:chgData name="Eum, Brenden" userId="44ab4693-4e2c-41e8-b41c-b7f3140c20bd" providerId="ADAL" clId="{36AE03B2-62D9-4B38-BCF3-5B80112C5D64}" dt="2022-11-26T20:19:50.830" v="582" actId="164"/>
          <ac:grpSpMkLst>
            <pc:docMk/>
            <pc:sldMk cId="462341897" sldId="330"/>
            <ac:grpSpMk id="18" creationId="{028C4F6A-08AE-ADA4-7896-23C001E55557}"/>
          </ac:grpSpMkLst>
        </pc:grpChg>
        <pc:grpChg chg="add mod">
          <ac:chgData name="Eum, Brenden" userId="44ab4693-4e2c-41e8-b41c-b7f3140c20bd" providerId="ADAL" clId="{36AE03B2-62D9-4B38-BCF3-5B80112C5D64}" dt="2022-11-26T20:19:56.155" v="585" actId="1076"/>
          <ac:grpSpMkLst>
            <pc:docMk/>
            <pc:sldMk cId="462341897" sldId="330"/>
            <ac:grpSpMk id="19" creationId="{4FEE5A9A-18C6-4B28-5ACE-EB3B8F9853A9}"/>
          </ac:grpSpMkLst>
        </pc:grpChg>
        <pc:grpChg chg="add del mod">
          <ac:chgData name="Eum, Brenden" userId="44ab4693-4e2c-41e8-b41c-b7f3140c20bd" providerId="ADAL" clId="{36AE03B2-62D9-4B38-BCF3-5B80112C5D64}" dt="2022-11-26T20:17:25.509" v="464" actId="478"/>
          <ac:grpSpMkLst>
            <pc:docMk/>
            <pc:sldMk cId="462341897" sldId="330"/>
            <ac:grpSpMk id="20" creationId="{6E0B7A50-5F89-79D4-6A25-B5C9D2C0AB35}"/>
          </ac:grpSpMkLst>
        </pc:grpChg>
        <pc:grpChg chg="add mod">
          <ac:chgData name="Eum, Brenden" userId="44ab4693-4e2c-41e8-b41c-b7f3140c20bd" providerId="ADAL" clId="{36AE03B2-62D9-4B38-BCF3-5B80112C5D64}" dt="2022-11-26T20:19:19.480" v="571" actId="164"/>
          <ac:grpSpMkLst>
            <pc:docMk/>
            <pc:sldMk cId="462341897" sldId="330"/>
            <ac:grpSpMk id="25" creationId="{3C95910F-5820-710C-58EB-E9F3D3C57385}"/>
          </ac:grpSpMkLst>
        </pc:grpChg>
        <pc:grpChg chg="add mod">
          <ac:chgData name="Eum, Brenden" userId="44ab4693-4e2c-41e8-b41c-b7f3140c20bd" providerId="ADAL" clId="{36AE03B2-62D9-4B38-BCF3-5B80112C5D64}" dt="2022-11-26T20:19:19.480" v="571" actId="164"/>
          <ac:grpSpMkLst>
            <pc:docMk/>
            <pc:sldMk cId="462341897" sldId="330"/>
            <ac:grpSpMk id="30" creationId="{58C95215-2657-57D6-CC38-BF47A2F3F66D}"/>
          </ac:grpSpMkLst>
        </pc:grpChg>
        <pc:grpChg chg="add mod">
          <ac:chgData name="Eum, Brenden" userId="44ab4693-4e2c-41e8-b41c-b7f3140c20bd" providerId="ADAL" clId="{36AE03B2-62D9-4B38-BCF3-5B80112C5D64}" dt="2022-11-26T20:19:56.155" v="585" actId="1076"/>
          <ac:grpSpMkLst>
            <pc:docMk/>
            <pc:sldMk cId="462341897" sldId="330"/>
            <ac:grpSpMk id="31" creationId="{916D288C-6C68-68E1-C5DF-8DE7E3C31299}"/>
          </ac:grpSpMkLst>
        </pc:grpChg>
        <pc:grpChg chg="add mod">
          <ac:chgData name="Eum, Brenden" userId="44ab4693-4e2c-41e8-b41c-b7f3140c20bd" providerId="ADAL" clId="{36AE03B2-62D9-4B38-BCF3-5B80112C5D64}" dt="2022-11-26T20:19:50.830" v="582" actId="164"/>
          <ac:grpSpMkLst>
            <pc:docMk/>
            <pc:sldMk cId="462341897" sldId="330"/>
            <ac:grpSpMk id="32" creationId="{424C3A46-3A15-7BF3-B790-50E30A346A83}"/>
          </ac:grpSpMkLst>
        </pc:grpChg>
        <pc:picChg chg="add mod">
          <ac:chgData name="Eum, Brenden" userId="44ab4693-4e2c-41e8-b41c-b7f3140c20bd" providerId="ADAL" clId="{36AE03B2-62D9-4B38-BCF3-5B80112C5D64}" dt="2022-11-26T20:19:19.480" v="571" actId="164"/>
          <ac:picMkLst>
            <pc:docMk/>
            <pc:sldMk cId="462341897" sldId="330"/>
            <ac:picMk id="7" creationId="{A5614F87-997E-7F67-2206-720719897C3F}"/>
          </ac:picMkLst>
        </pc:picChg>
        <pc:picChg chg="add del mod">
          <ac:chgData name="Eum, Brenden" userId="44ab4693-4e2c-41e8-b41c-b7f3140c20bd" providerId="ADAL" clId="{36AE03B2-62D9-4B38-BCF3-5B80112C5D64}" dt="2022-11-26T20:12:05.238" v="390" actId="478"/>
          <ac:picMkLst>
            <pc:docMk/>
            <pc:sldMk cId="462341897" sldId="330"/>
            <ac:picMk id="9" creationId="{DA802F38-50C8-E4A7-302C-CD39B4B951B7}"/>
          </ac:picMkLst>
        </pc:picChg>
        <pc:picChg chg="mod">
          <ac:chgData name="Eum, Brenden" userId="44ab4693-4e2c-41e8-b41c-b7f3140c20bd" providerId="ADAL" clId="{36AE03B2-62D9-4B38-BCF3-5B80112C5D64}" dt="2022-11-26T20:17:08.228" v="459" actId="1038"/>
          <ac:picMkLst>
            <pc:docMk/>
            <pc:sldMk cId="462341897" sldId="330"/>
            <ac:picMk id="21" creationId="{04A2C984-1769-2025-2D06-D702A14E63D8}"/>
          </ac:picMkLst>
        </pc:picChg>
        <pc:picChg chg="mod">
          <ac:chgData name="Eum, Brenden" userId="44ab4693-4e2c-41e8-b41c-b7f3140c20bd" providerId="ADAL" clId="{36AE03B2-62D9-4B38-BCF3-5B80112C5D64}" dt="2022-11-26T20:18:53.056" v="570" actId="1038"/>
          <ac:picMkLst>
            <pc:docMk/>
            <pc:sldMk cId="462341897" sldId="330"/>
            <ac:picMk id="26" creationId="{553951BB-6E65-E68B-DA40-3E8719C3D7A4}"/>
          </ac:picMkLst>
        </pc:picChg>
        <pc:picChg chg="del">
          <ac:chgData name="Eum, Brenden" userId="44ab4693-4e2c-41e8-b41c-b7f3140c20bd" providerId="ADAL" clId="{36AE03B2-62D9-4B38-BCF3-5B80112C5D64}" dt="2022-11-26T19:40:33.796" v="321" actId="478"/>
          <ac:picMkLst>
            <pc:docMk/>
            <pc:sldMk cId="462341897" sldId="330"/>
            <ac:picMk id="1030" creationId="{91AE31AC-88F4-CEE0-A9E8-CCEF178F47BF}"/>
          </ac:picMkLst>
        </pc:picChg>
        <pc:picChg chg="add del mod">
          <ac:chgData name="Eum, Brenden" userId="44ab4693-4e2c-41e8-b41c-b7f3140c20bd" providerId="ADAL" clId="{36AE03B2-62D9-4B38-BCF3-5B80112C5D64}" dt="2022-11-26T19:42:48.104" v="326" actId="478"/>
          <ac:picMkLst>
            <pc:docMk/>
            <pc:sldMk cId="462341897" sldId="330"/>
            <ac:picMk id="3074" creationId="{09CF8FFB-0E52-4378-486B-6D27E8AAC7AD}"/>
          </ac:picMkLst>
        </pc:picChg>
        <pc:picChg chg="add del mod">
          <ac:chgData name="Eum, Brenden" userId="44ab4693-4e2c-41e8-b41c-b7f3140c20bd" providerId="ADAL" clId="{36AE03B2-62D9-4B38-BCF3-5B80112C5D64}" dt="2022-11-26T19:43:50.521" v="330" actId="478"/>
          <ac:picMkLst>
            <pc:docMk/>
            <pc:sldMk cId="462341897" sldId="330"/>
            <ac:picMk id="3076" creationId="{8432808B-8413-2F65-4F61-3D295BE9E5B7}"/>
          </ac:picMkLst>
        </pc:picChg>
        <pc:picChg chg="add del mod">
          <ac:chgData name="Eum, Brenden" userId="44ab4693-4e2c-41e8-b41c-b7f3140c20bd" providerId="ADAL" clId="{36AE03B2-62D9-4B38-BCF3-5B80112C5D64}" dt="2022-11-26T20:08:33.768" v="334" actId="478"/>
          <ac:picMkLst>
            <pc:docMk/>
            <pc:sldMk cId="462341897" sldId="330"/>
            <ac:picMk id="3078" creationId="{1BD08341-F903-284A-EB25-015129461ABB}"/>
          </ac:picMkLst>
        </pc:picChg>
        <pc:picChg chg="add del mod">
          <ac:chgData name="Eum, Brenden" userId="44ab4693-4e2c-41e8-b41c-b7f3140c20bd" providerId="ADAL" clId="{36AE03B2-62D9-4B38-BCF3-5B80112C5D64}" dt="2022-11-26T20:08:58.290" v="340" actId="478"/>
          <ac:picMkLst>
            <pc:docMk/>
            <pc:sldMk cId="462341897" sldId="330"/>
            <ac:picMk id="3080" creationId="{0336C0CB-D3C4-69CF-38CB-789E88152A0B}"/>
          </ac:picMkLst>
        </pc:picChg>
        <pc:picChg chg="add del mod">
          <ac:chgData name="Eum, Brenden" userId="44ab4693-4e2c-41e8-b41c-b7f3140c20bd" providerId="ADAL" clId="{36AE03B2-62D9-4B38-BCF3-5B80112C5D64}" dt="2022-11-26T20:09:17.495" v="343" actId="478"/>
          <ac:picMkLst>
            <pc:docMk/>
            <pc:sldMk cId="462341897" sldId="330"/>
            <ac:picMk id="3082" creationId="{2A550F1B-710E-B25D-0860-8C6A1618569A}"/>
          </ac:picMkLst>
        </pc:picChg>
        <pc:picChg chg="add mod">
          <ac:chgData name="Eum, Brenden" userId="44ab4693-4e2c-41e8-b41c-b7f3140c20bd" providerId="ADAL" clId="{36AE03B2-62D9-4B38-BCF3-5B80112C5D64}" dt="2022-11-26T20:19:56.155" v="585" actId="1076"/>
          <ac:picMkLst>
            <pc:docMk/>
            <pc:sldMk cId="462341897" sldId="330"/>
            <ac:picMk id="3084" creationId="{760638EA-6A08-2A29-65BD-01FD40B7C0A2}"/>
          </ac:picMkLst>
        </pc:picChg>
        <pc:picChg chg="add mod">
          <ac:chgData name="Eum, Brenden" userId="44ab4693-4e2c-41e8-b41c-b7f3140c20bd" providerId="ADAL" clId="{36AE03B2-62D9-4B38-BCF3-5B80112C5D64}" dt="2022-11-26T20:19:50.830" v="582" actId="164"/>
          <ac:picMkLst>
            <pc:docMk/>
            <pc:sldMk cId="462341897" sldId="330"/>
            <ac:picMk id="3086" creationId="{C506B518-3FDB-4A60-E64E-A2EC143F106D}"/>
          </ac:picMkLst>
        </pc:picChg>
        <pc:picChg chg="add mod">
          <ac:chgData name="Eum, Brenden" userId="44ab4693-4e2c-41e8-b41c-b7f3140c20bd" providerId="ADAL" clId="{36AE03B2-62D9-4B38-BCF3-5B80112C5D64}" dt="2022-11-26T20:19:56.155" v="585" actId="1076"/>
          <ac:picMkLst>
            <pc:docMk/>
            <pc:sldMk cId="462341897" sldId="330"/>
            <ac:picMk id="3088" creationId="{BBA65613-EF22-0DAD-13A4-C47EBE1F03E1}"/>
          </ac:picMkLst>
        </pc:picChg>
        <pc:cxnChg chg="add mod">
          <ac:chgData name="Eum, Brenden" userId="44ab4693-4e2c-41e8-b41c-b7f3140c20bd" providerId="ADAL" clId="{36AE03B2-62D9-4B38-BCF3-5B80112C5D64}" dt="2022-11-26T20:18:53.056" v="570" actId="1038"/>
          <ac:cxnSpMkLst>
            <pc:docMk/>
            <pc:sldMk cId="462341897" sldId="330"/>
            <ac:cxnSpMk id="6" creationId="{83B3E32D-411F-30A9-E986-6AC9AFE99326}"/>
          </ac:cxnSpMkLst>
        </pc:cxnChg>
        <pc:cxnChg chg="add mod">
          <ac:chgData name="Eum, Brenden" userId="44ab4693-4e2c-41e8-b41c-b7f3140c20bd" providerId="ADAL" clId="{36AE03B2-62D9-4B38-BCF3-5B80112C5D64}" dt="2022-11-26T20:19:56.155" v="585" actId="1076"/>
          <ac:cxnSpMkLst>
            <pc:docMk/>
            <pc:sldMk cId="462341897" sldId="330"/>
            <ac:cxnSpMk id="13" creationId="{54FD6A45-012B-D4F6-B975-C9FBF9D90B08}"/>
          </ac:cxnSpMkLst>
        </pc:cxnChg>
        <pc:cxnChg chg="add mod">
          <ac:chgData name="Eum, Brenden" userId="44ab4693-4e2c-41e8-b41c-b7f3140c20bd" providerId="ADAL" clId="{36AE03B2-62D9-4B38-BCF3-5B80112C5D64}" dt="2022-11-26T20:19:56.155" v="585" actId="1076"/>
          <ac:cxnSpMkLst>
            <pc:docMk/>
            <pc:sldMk cId="462341897" sldId="330"/>
            <ac:cxnSpMk id="14" creationId="{4F228B02-B931-7ACF-30DC-CDAA48A377C8}"/>
          </ac:cxnSpMkLst>
        </pc:cxnChg>
        <pc:cxnChg chg="add mod">
          <ac:chgData name="Eum, Brenden" userId="44ab4693-4e2c-41e8-b41c-b7f3140c20bd" providerId="ADAL" clId="{36AE03B2-62D9-4B38-BCF3-5B80112C5D64}" dt="2022-11-26T20:19:56.155" v="585" actId="1076"/>
          <ac:cxnSpMkLst>
            <pc:docMk/>
            <pc:sldMk cId="462341897" sldId="330"/>
            <ac:cxnSpMk id="15" creationId="{6D9172F1-76E1-7F6D-BFF5-CD252B817596}"/>
          </ac:cxnSpMkLst>
        </pc:cxnChg>
        <pc:cxnChg chg="mod">
          <ac:chgData name="Eum, Brenden" userId="44ab4693-4e2c-41e8-b41c-b7f3140c20bd" providerId="ADAL" clId="{36AE03B2-62D9-4B38-BCF3-5B80112C5D64}" dt="2022-11-26T20:17:08.228" v="459" actId="1038"/>
          <ac:cxnSpMkLst>
            <pc:docMk/>
            <pc:sldMk cId="462341897" sldId="330"/>
            <ac:cxnSpMk id="22" creationId="{4668AA7A-C27E-2115-1C05-0F32971094E8}"/>
          </ac:cxnSpMkLst>
        </pc:cxnChg>
        <pc:cxnChg chg="mod">
          <ac:chgData name="Eum, Brenden" userId="44ab4693-4e2c-41e8-b41c-b7f3140c20bd" providerId="ADAL" clId="{36AE03B2-62D9-4B38-BCF3-5B80112C5D64}" dt="2022-11-26T20:17:08.228" v="459" actId="1038"/>
          <ac:cxnSpMkLst>
            <pc:docMk/>
            <pc:sldMk cId="462341897" sldId="330"/>
            <ac:cxnSpMk id="23" creationId="{A822A3DF-C97C-D5C8-2637-ED5498D38AB2}"/>
          </ac:cxnSpMkLst>
        </pc:cxnChg>
        <pc:cxnChg chg="mod">
          <ac:chgData name="Eum, Brenden" userId="44ab4693-4e2c-41e8-b41c-b7f3140c20bd" providerId="ADAL" clId="{36AE03B2-62D9-4B38-BCF3-5B80112C5D64}" dt="2022-11-26T20:17:08.228" v="459" actId="1038"/>
          <ac:cxnSpMkLst>
            <pc:docMk/>
            <pc:sldMk cId="462341897" sldId="330"/>
            <ac:cxnSpMk id="24" creationId="{29A7CDCE-D33F-2118-1743-6DD537C6D4B2}"/>
          </ac:cxnSpMkLst>
        </pc:cxnChg>
        <pc:cxnChg chg="mod">
          <ac:chgData name="Eum, Brenden" userId="44ab4693-4e2c-41e8-b41c-b7f3140c20bd" providerId="ADAL" clId="{36AE03B2-62D9-4B38-BCF3-5B80112C5D64}" dt="2022-11-26T20:18:53.056" v="570" actId="1038"/>
          <ac:cxnSpMkLst>
            <pc:docMk/>
            <pc:sldMk cId="462341897" sldId="330"/>
            <ac:cxnSpMk id="27" creationId="{F0332CA8-5432-BF13-6FF1-747B57857771}"/>
          </ac:cxnSpMkLst>
        </pc:cxnChg>
        <pc:cxnChg chg="mod">
          <ac:chgData name="Eum, Brenden" userId="44ab4693-4e2c-41e8-b41c-b7f3140c20bd" providerId="ADAL" clId="{36AE03B2-62D9-4B38-BCF3-5B80112C5D64}" dt="2022-11-26T20:18:53.056" v="570" actId="1038"/>
          <ac:cxnSpMkLst>
            <pc:docMk/>
            <pc:sldMk cId="462341897" sldId="330"/>
            <ac:cxnSpMk id="28" creationId="{A15B31A4-CA0C-2AD4-449F-823D86C4CF1F}"/>
          </ac:cxnSpMkLst>
        </pc:cxnChg>
        <pc:cxnChg chg="mod">
          <ac:chgData name="Eum, Brenden" userId="44ab4693-4e2c-41e8-b41c-b7f3140c20bd" providerId="ADAL" clId="{36AE03B2-62D9-4B38-BCF3-5B80112C5D64}" dt="2022-11-26T20:18:53.056" v="570" actId="1038"/>
          <ac:cxnSpMkLst>
            <pc:docMk/>
            <pc:sldMk cId="462341897" sldId="330"/>
            <ac:cxnSpMk id="29" creationId="{D2A28767-6BC2-4D63-2F5E-2A2D66421751}"/>
          </ac:cxnSpMkLst>
        </pc:cxnChg>
      </pc:sldChg>
      <pc:sldChg chg="addSp delSp modSp new mod modAnim">
        <pc:chgData name="Eum, Brenden" userId="44ab4693-4e2c-41e8-b41c-b7f3140c20bd" providerId="ADAL" clId="{36AE03B2-62D9-4B38-BCF3-5B80112C5D64}" dt="2022-11-26T20:31:10.637" v="916" actId="20577"/>
        <pc:sldMkLst>
          <pc:docMk/>
          <pc:sldMk cId="2617487539" sldId="331"/>
        </pc:sldMkLst>
        <pc:spChg chg="mod">
          <ac:chgData name="Eum, Brenden" userId="44ab4693-4e2c-41e8-b41c-b7f3140c20bd" providerId="ADAL" clId="{36AE03B2-62D9-4B38-BCF3-5B80112C5D64}" dt="2022-11-26T20:31:10.637" v="916" actId="20577"/>
          <ac:spMkLst>
            <pc:docMk/>
            <pc:sldMk cId="2617487539" sldId="331"/>
            <ac:spMk id="2" creationId="{FEDEB93F-D7D6-6E5C-7DCD-95A666F7C4CE}"/>
          </ac:spMkLst>
        </pc:spChg>
        <pc:spChg chg="mod">
          <ac:chgData name="Eum, Brenden" userId="44ab4693-4e2c-41e8-b41c-b7f3140c20bd" providerId="ADAL" clId="{36AE03B2-62D9-4B38-BCF3-5B80112C5D64}" dt="2022-11-26T20:20:45.355" v="612" actId="20577"/>
          <ac:spMkLst>
            <pc:docMk/>
            <pc:sldMk cId="2617487539" sldId="331"/>
            <ac:spMk id="3" creationId="{D89041DD-6ABE-00C8-B1D2-BB2957BA0AAA}"/>
          </ac:spMkLst>
        </pc:spChg>
        <pc:spChg chg="add mod">
          <ac:chgData name="Eum, Brenden" userId="44ab4693-4e2c-41e8-b41c-b7f3140c20bd" providerId="ADAL" clId="{36AE03B2-62D9-4B38-BCF3-5B80112C5D64}" dt="2022-11-26T20:25:35.730" v="755" actId="20577"/>
          <ac:spMkLst>
            <pc:docMk/>
            <pc:sldMk cId="2617487539" sldId="331"/>
            <ac:spMk id="11" creationId="{8F40A734-BA14-A406-79CB-CEA1D795F57F}"/>
          </ac:spMkLst>
        </pc:spChg>
        <pc:spChg chg="add mod">
          <ac:chgData name="Eum, Brenden" userId="44ab4693-4e2c-41e8-b41c-b7f3140c20bd" providerId="ADAL" clId="{36AE03B2-62D9-4B38-BCF3-5B80112C5D64}" dt="2022-11-26T20:25:42.912" v="762" actId="20577"/>
          <ac:spMkLst>
            <pc:docMk/>
            <pc:sldMk cId="2617487539" sldId="331"/>
            <ac:spMk id="12" creationId="{2CE0EE1B-90F8-B117-E9D4-AC01838A6320}"/>
          </ac:spMkLst>
        </pc:spChg>
        <pc:spChg chg="add mod">
          <ac:chgData name="Eum, Brenden" userId="44ab4693-4e2c-41e8-b41c-b7f3140c20bd" providerId="ADAL" clId="{36AE03B2-62D9-4B38-BCF3-5B80112C5D64}" dt="2022-11-26T20:25:18.044" v="737" actId="1035"/>
          <ac:spMkLst>
            <pc:docMk/>
            <pc:sldMk cId="2617487539" sldId="331"/>
            <ac:spMk id="13" creationId="{C1558691-0D28-3154-A6C6-C43C47459EE2}"/>
          </ac:spMkLst>
        </pc:spChg>
        <pc:spChg chg="add mod">
          <ac:chgData name="Eum, Brenden" userId="44ab4693-4e2c-41e8-b41c-b7f3140c20bd" providerId="ADAL" clId="{36AE03B2-62D9-4B38-BCF3-5B80112C5D64}" dt="2022-11-26T20:25:18.044" v="737" actId="1035"/>
          <ac:spMkLst>
            <pc:docMk/>
            <pc:sldMk cId="2617487539" sldId="331"/>
            <ac:spMk id="14" creationId="{B62D8579-284E-20D2-686C-FACB81326CD5}"/>
          </ac:spMkLst>
        </pc:spChg>
        <pc:grpChg chg="add del mod">
          <ac:chgData name="Eum, Brenden" userId="44ab4693-4e2c-41e8-b41c-b7f3140c20bd" providerId="ADAL" clId="{36AE03B2-62D9-4B38-BCF3-5B80112C5D64}" dt="2022-11-26T20:24:55.453" v="725" actId="478"/>
          <ac:grpSpMkLst>
            <pc:docMk/>
            <pc:sldMk cId="2617487539" sldId="331"/>
            <ac:grpSpMk id="16" creationId="{44688362-086B-03F3-AD2A-66D8E2DAD751}"/>
          </ac:grpSpMkLst>
        </pc:grpChg>
        <pc:grpChg chg="mod">
          <ac:chgData name="Eum, Brenden" userId="44ab4693-4e2c-41e8-b41c-b7f3140c20bd" providerId="ADAL" clId="{36AE03B2-62D9-4B38-BCF3-5B80112C5D64}" dt="2022-11-26T20:25:18.044" v="737" actId="1035"/>
          <ac:grpSpMkLst>
            <pc:docMk/>
            <pc:sldMk cId="2617487539" sldId="331"/>
            <ac:grpSpMk id="18" creationId="{84A54AD4-2C20-7590-399C-2447F08AB22B}"/>
          </ac:grpSpMkLst>
        </pc:grpChg>
        <pc:picChg chg="add mod">
          <ac:chgData name="Eum, Brenden" userId="44ab4693-4e2c-41e8-b41c-b7f3140c20bd" providerId="ADAL" clId="{36AE03B2-62D9-4B38-BCF3-5B80112C5D64}" dt="2022-11-26T20:25:18.044" v="737" actId="1035"/>
          <ac:picMkLst>
            <pc:docMk/>
            <pc:sldMk cId="2617487539" sldId="331"/>
            <ac:picMk id="15" creationId="{8748DEE5-A4C9-6886-B136-2B7A02DA8814}"/>
          </ac:picMkLst>
        </pc:picChg>
        <pc:picChg chg="del mod">
          <ac:chgData name="Eum, Brenden" userId="44ab4693-4e2c-41e8-b41c-b7f3140c20bd" providerId="ADAL" clId="{36AE03B2-62D9-4B38-BCF3-5B80112C5D64}" dt="2022-11-26T20:24:55.453" v="725" actId="478"/>
          <ac:picMkLst>
            <pc:docMk/>
            <pc:sldMk cId="2617487539" sldId="331"/>
            <ac:picMk id="17" creationId="{3FBF4893-7BCD-1134-ED5B-ED4E1953003B}"/>
          </ac:picMkLst>
        </pc:picChg>
        <pc:picChg chg="mod">
          <ac:chgData name="Eum, Brenden" userId="44ab4693-4e2c-41e8-b41c-b7f3140c20bd" providerId="ADAL" clId="{36AE03B2-62D9-4B38-BCF3-5B80112C5D64}" dt="2022-11-26T20:25:18.044" v="737" actId="1035"/>
          <ac:picMkLst>
            <pc:docMk/>
            <pc:sldMk cId="2617487539" sldId="331"/>
            <ac:picMk id="19" creationId="{B8717D34-8263-91DF-4581-ACAE5E770AD0}"/>
          </ac:picMkLst>
        </pc:picChg>
        <pc:picChg chg="add mod">
          <ac:chgData name="Eum, Brenden" userId="44ab4693-4e2c-41e8-b41c-b7f3140c20bd" providerId="ADAL" clId="{36AE03B2-62D9-4B38-BCF3-5B80112C5D64}" dt="2022-11-26T20:25:18.044" v="737" actId="1035"/>
          <ac:picMkLst>
            <pc:docMk/>
            <pc:sldMk cId="2617487539" sldId="331"/>
            <ac:picMk id="24" creationId="{B94C7DBC-06DA-30DA-0519-6403C2ADAC36}"/>
          </ac:picMkLst>
        </pc:picChg>
        <pc:cxnChg chg="add del mod">
          <ac:chgData name="Eum, Brenden" userId="44ab4693-4e2c-41e8-b41c-b7f3140c20bd" providerId="ADAL" clId="{36AE03B2-62D9-4B38-BCF3-5B80112C5D64}" dt="2022-11-26T20:21:01.860" v="616" actId="478"/>
          <ac:cxnSpMkLst>
            <pc:docMk/>
            <pc:sldMk cId="2617487539" sldId="331"/>
            <ac:cxnSpMk id="5" creationId="{E5285918-B46D-3FB0-92A8-3C506E3A6F4C}"/>
          </ac:cxnSpMkLst>
        </pc:cxnChg>
        <pc:cxnChg chg="add mod">
          <ac:chgData name="Eum, Brenden" userId="44ab4693-4e2c-41e8-b41c-b7f3140c20bd" providerId="ADAL" clId="{36AE03B2-62D9-4B38-BCF3-5B80112C5D64}" dt="2022-11-26T20:25:18.044" v="737" actId="1035"/>
          <ac:cxnSpMkLst>
            <pc:docMk/>
            <pc:sldMk cId="2617487539" sldId="331"/>
            <ac:cxnSpMk id="8" creationId="{7297122D-C27B-A479-FFAD-9184E1688866}"/>
          </ac:cxnSpMkLst>
        </pc:cxnChg>
        <pc:cxnChg chg="add mod">
          <ac:chgData name="Eum, Brenden" userId="44ab4693-4e2c-41e8-b41c-b7f3140c20bd" providerId="ADAL" clId="{36AE03B2-62D9-4B38-BCF3-5B80112C5D64}" dt="2022-11-26T20:25:18.044" v="737" actId="1035"/>
          <ac:cxnSpMkLst>
            <pc:docMk/>
            <pc:sldMk cId="2617487539" sldId="331"/>
            <ac:cxnSpMk id="9" creationId="{C7D8E10E-FCCD-BEC8-FFE7-1B5ED19ADE2A}"/>
          </ac:cxnSpMkLst>
        </pc:cxnChg>
        <pc:cxnChg chg="add mod">
          <ac:chgData name="Eum, Brenden" userId="44ab4693-4e2c-41e8-b41c-b7f3140c20bd" providerId="ADAL" clId="{36AE03B2-62D9-4B38-BCF3-5B80112C5D64}" dt="2022-11-26T20:25:18.044" v="737" actId="1035"/>
          <ac:cxnSpMkLst>
            <pc:docMk/>
            <pc:sldMk cId="2617487539" sldId="331"/>
            <ac:cxnSpMk id="10" creationId="{61D67D83-BDFB-EC11-F084-08971686F391}"/>
          </ac:cxnSpMkLst>
        </pc:cxnChg>
        <pc:cxnChg chg="mod">
          <ac:chgData name="Eum, Brenden" userId="44ab4693-4e2c-41e8-b41c-b7f3140c20bd" providerId="ADAL" clId="{36AE03B2-62D9-4B38-BCF3-5B80112C5D64}" dt="2022-11-26T20:25:18.044" v="737" actId="1035"/>
          <ac:cxnSpMkLst>
            <pc:docMk/>
            <pc:sldMk cId="2617487539" sldId="331"/>
            <ac:cxnSpMk id="20" creationId="{DA8DE848-E8B0-36C4-9305-A5F7F955AAFA}"/>
          </ac:cxnSpMkLst>
        </pc:cxnChg>
        <pc:cxnChg chg="mod">
          <ac:chgData name="Eum, Brenden" userId="44ab4693-4e2c-41e8-b41c-b7f3140c20bd" providerId="ADAL" clId="{36AE03B2-62D9-4B38-BCF3-5B80112C5D64}" dt="2022-11-26T20:27:54.461" v="792" actId="1037"/>
          <ac:cxnSpMkLst>
            <pc:docMk/>
            <pc:sldMk cId="2617487539" sldId="331"/>
            <ac:cxnSpMk id="21" creationId="{69B4EC94-C076-543C-792D-F9C3E40CE436}"/>
          </ac:cxnSpMkLst>
        </pc:cxnChg>
        <pc:cxnChg chg="mod">
          <ac:chgData name="Eum, Brenden" userId="44ab4693-4e2c-41e8-b41c-b7f3140c20bd" providerId="ADAL" clId="{36AE03B2-62D9-4B38-BCF3-5B80112C5D64}" dt="2022-11-26T20:27:49.607" v="790" actId="1037"/>
          <ac:cxnSpMkLst>
            <pc:docMk/>
            <pc:sldMk cId="2617487539" sldId="331"/>
            <ac:cxnSpMk id="22" creationId="{37BB0EE6-441B-C92E-2493-936BC7545213}"/>
          </ac:cxnSpMkLst>
        </pc:cxnChg>
      </pc:sldChg>
      <pc:sldChg chg="addSp delSp modSp add mod modAnim">
        <pc:chgData name="Eum, Brenden" userId="44ab4693-4e2c-41e8-b41c-b7f3140c20bd" providerId="ADAL" clId="{36AE03B2-62D9-4B38-BCF3-5B80112C5D64}" dt="2022-11-26T20:32:58.999" v="941" actId="1076"/>
        <pc:sldMkLst>
          <pc:docMk/>
          <pc:sldMk cId="1364988698" sldId="332"/>
        </pc:sldMkLst>
        <pc:spChg chg="mod">
          <ac:chgData name="Eum, Brenden" userId="44ab4693-4e2c-41e8-b41c-b7f3140c20bd" providerId="ADAL" clId="{36AE03B2-62D9-4B38-BCF3-5B80112C5D64}" dt="2022-11-26T20:31:19.779" v="930" actId="20577"/>
          <ac:spMkLst>
            <pc:docMk/>
            <pc:sldMk cId="1364988698" sldId="332"/>
            <ac:spMk id="2" creationId="{FEDEB93F-D7D6-6E5C-7DCD-95A666F7C4CE}"/>
          </ac:spMkLst>
        </pc:spChg>
        <pc:spChg chg="add del mod">
          <ac:chgData name="Eum, Brenden" userId="44ab4693-4e2c-41e8-b41c-b7f3140c20bd" providerId="ADAL" clId="{36AE03B2-62D9-4B38-BCF3-5B80112C5D64}" dt="2022-11-26T20:27:03.224" v="780"/>
          <ac:spMkLst>
            <pc:docMk/>
            <pc:sldMk cId="1364988698" sldId="332"/>
            <ac:spMk id="5" creationId="{F4EB76E3-EE37-8003-0770-720D9272453B}"/>
          </ac:spMkLst>
        </pc:spChg>
        <pc:spChg chg="add mod">
          <ac:chgData name="Eum, Brenden" userId="44ab4693-4e2c-41e8-b41c-b7f3140c20bd" providerId="ADAL" clId="{36AE03B2-62D9-4B38-BCF3-5B80112C5D64}" dt="2022-11-26T20:32:58.999" v="941" actId="1076"/>
          <ac:spMkLst>
            <pc:docMk/>
            <pc:sldMk cId="1364988698" sldId="332"/>
            <ac:spMk id="6" creationId="{B1AE4B7F-8DB6-2E56-E3E9-15459AA5AB8F}"/>
          </ac:spMkLst>
        </pc:spChg>
        <pc:spChg chg="add mod">
          <ac:chgData name="Eum, Brenden" userId="44ab4693-4e2c-41e8-b41c-b7f3140c20bd" providerId="ADAL" clId="{36AE03B2-62D9-4B38-BCF3-5B80112C5D64}" dt="2022-11-26T20:32:19.918" v="936" actId="1076"/>
          <ac:spMkLst>
            <pc:docMk/>
            <pc:sldMk cId="1364988698" sldId="332"/>
            <ac:spMk id="7" creationId="{C38C20C2-996C-FD4D-1233-479F67BAD06B}"/>
          </ac:spMkLst>
        </pc:spChg>
        <pc:spChg chg="del">
          <ac:chgData name="Eum, Brenden" userId="44ab4693-4e2c-41e8-b41c-b7f3140c20bd" providerId="ADAL" clId="{36AE03B2-62D9-4B38-BCF3-5B80112C5D64}" dt="2022-11-26T20:28:26.334" v="794" actId="478"/>
          <ac:spMkLst>
            <pc:docMk/>
            <pc:sldMk cId="1364988698" sldId="332"/>
            <ac:spMk id="13" creationId="{C1558691-0D28-3154-A6C6-C43C47459EE2}"/>
          </ac:spMkLst>
        </pc:spChg>
        <pc:spChg chg="del">
          <ac:chgData name="Eum, Brenden" userId="44ab4693-4e2c-41e8-b41c-b7f3140c20bd" providerId="ADAL" clId="{36AE03B2-62D9-4B38-BCF3-5B80112C5D64}" dt="2022-11-26T20:28:24.633" v="793" actId="478"/>
          <ac:spMkLst>
            <pc:docMk/>
            <pc:sldMk cId="1364988698" sldId="332"/>
            <ac:spMk id="14" creationId="{B62D8579-284E-20D2-686C-FACB81326CD5}"/>
          </ac:spMkLst>
        </pc:spChg>
        <pc:spChg chg="add mod">
          <ac:chgData name="Eum, Brenden" userId="44ab4693-4e2c-41e8-b41c-b7f3140c20bd" providerId="ADAL" clId="{36AE03B2-62D9-4B38-BCF3-5B80112C5D64}" dt="2022-11-26T20:30:09.737" v="869" actId="21"/>
          <ac:spMkLst>
            <pc:docMk/>
            <pc:sldMk cId="1364988698" sldId="332"/>
            <ac:spMk id="16" creationId="{6C23D7C8-84F5-EBBD-3300-5A8065318680}"/>
          </ac:spMkLst>
        </pc:spChg>
        <pc:spChg chg="add del">
          <ac:chgData name="Eum, Brenden" userId="44ab4693-4e2c-41e8-b41c-b7f3140c20bd" providerId="ADAL" clId="{36AE03B2-62D9-4B38-BCF3-5B80112C5D64}" dt="2022-11-26T20:30:37.364" v="888" actId="22"/>
          <ac:spMkLst>
            <pc:docMk/>
            <pc:sldMk cId="1364988698" sldId="332"/>
            <ac:spMk id="23" creationId="{34DB56B7-B454-BC94-07A5-9A42698D7F26}"/>
          </ac:spMkLst>
        </pc:spChg>
        <pc:spChg chg="add mod">
          <ac:chgData name="Eum, Brenden" userId="44ab4693-4e2c-41e8-b41c-b7f3140c20bd" providerId="ADAL" clId="{36AE03B2-62D9-4B38-BCF3-5B80112C5D64}" dt="2022-11-26T20:32:56.984" v="939" actId="1076"/>
          <ac:spMkLst>
            <pc:docMk/>
            <pc:sldMk cId="1364988698" sldId="332"/>
            <ac:spMk id="25" creationId="{CB022F96-2640-48DF-60BE-2159D220B276}"/>
          </ac:spMkLst>
        </pc:spChg>
        <pc:grpChg chg="del">
          <ac:chgData name="Eum, Brenden" userId="44ab4693-4e2c-41e8-b41c-b7f3140c20bd" providerId="ADAL" clId="{36AE03B2-62D9-4B38-BCF3-5B80112C5D64}" dt="2022-11-26T20:28:24.633" v="793" actId="478"/>
          <ac:grpSpMkLst>
            <pc:docMk/>
            <pc:sldMk cId="1364988698" sldId="332"/>
            <ac:grpSpMk id="18" creationId="{84A54AD4-2C20-7590-399C-2447F08AB22B}"/>
          </ac:grpSpMkLst>
        </pc:grpChg>
        <pc:picChg chg="del">
          <ac:chgData name="Eum, Brenden" userId="44ab4693-4e2c-41e8-b41c-b7f3140c20bd" providerId="ADAL" clId="{36AE03B2-62D9-4B38-BCF3-5B80112C5D64}" dt="2022-11-26T20:28:26.334" v="794" actId="478"/>
          <ac:picMkLst>
            <pc:docMk/>
            <pc:sldMk cId="1364988698" sldId="332"/>
            <ac:picMk id="15" creationId="{8748DEE5-A4C9-6886-B136-2B7A02DA8814}"/>
          </ac:picMkLst>
        </pc:picChg>
        <pc:picChg chg="del">
          <ac:chgData name="Eum, Brenden" userId="44ab4693-4e2c-41e8-b41c-b7f3140c20bd" providerId="ADAL" clId="{36AE03B2-62D9-4B38-BCF3-5B80112C5D64}" dt="2022-11-26T20:28:24.633" v="793" actId="478"/>
          <ac:picMkLst>
            <pc:docMk/>
            <pc:sldMk cId="1364988698" sldId="332"/>
            <ac:picMk id="24" creationId="{B94C7DBC-06DA-30DA-0519-6403C2ADAC36}"/>
          </ac:picMkLst>
        </pc:picChg>
      </pc:sldChg>
      <pc:sldChg chg="add del">
        <pc:chgData name="Eum, Brenden" userId="44ab4693-4e2c-41e8-b41c-b7f3140c20bd" providerId="ADAL" clId="{36AE03B2-62D9-4B38-BCF3-5B80112C5D64}" dt="2022-11-26T20:28:56.336" v="803"/>
        <pc:sldMkLst>
          <pc:docMk/>
          <pc:sldMk cId="1175250053" sldId="333"/>
        </pc:sldMkLst>
      </pc:sldChg>
      <pc:sldChg chg="addSp delSp modSp add mod delAnim">
        <pc:chgData name="Eum, Brenden" userId="44ab4693-4e2c-41e8-b41c-b7f3140c20bd" providerId="ADAL" clId="{36AE03B2-62D9-4B38-BCF3-5B80112C5D64}" dt="2022-11-26T20:35:34.273" v="1011" actId="208"/>
        <pc:sldMkLst>
          <pc:docMk/>
          <pc:sldMk cId="2913899530" sldId="333"/>
        </pc:sldMkLst>
        <pc:spChg chg="mod">
          <ac:chgData name="Eum, Brenden" userId="44ab4693-4e2c-41e8-b41c-b7f3140c20bd" providerId="ADAL" clId="{36AE03B2-62D9-4B38-BCF3-5B80112C5D64}" dt="2022-11-26T20:33:46.679" v="981" actId="20577"/>
          <ac:spMkLst>
            <pc:docMk/>
            <pc:sldMk cId="2913899530" sldId="333"/>
            <ac:spMk id="2" creationId="{FEDEB93F-D7D6-6E5C-7DCD-95A666F7C4CE}"/>
          </ac:spMkLst>
        </pc:spChg>
        <pc:spChg chg="del">
          <ac:chgData name="Eum, Brenden" userId="44ab4693-4e2c-41e8-b41c-b7f3140c20bd" providerId="ADAL" clId="{36AE03B2-62D9-4B38-BCF3-5B80112C5D64}" dt="2022-11-26T20:35:05.570" v="1001" actId="478"/>
          <ac:spMkLst>
            <pc:docMk/>
            <pc:sldMk cId="2913899530" sldId="333"/>
            <ac:spMk id="6" creationId="{B1AE4B7F-8DB6-2E56-E3E9-15459AA5AB8F}"/>
          </ac:spMkLst>
        </pc:spChg>
        <pc:spChg chg="del">
          <ac:chgData name="Eum, Brenden" userId="44ab4693-4e2c-41e8-b41c-b7f3140c20bd" providerId="ADAL" clId="{36AE03B2-62D9-4B38-BCF3-5B80112C5D64}" dt="2022-11-26T20:35:04.428" v="1000" actId="478"/>
          <ac:spMkLst>
            <pc:docMk/>
            <pc:sldMk cId="2913899530" sldId="333"/>
            <ac:spMk id="7" creationId="{C38C20C2-996C-FD4D-1233-479F67BAD06B}"/>
          </ac:spMkLst>
        </pc:spChg>
        <pc:spChg chg="del">
          <ac:chgData name="Eum, Brenden" userId="44ab4693-4e2c-41e8-b41c-b7f3140c20bd" providerId="ADAL" clId="{36AE03B2-62D9-4B38-BCF3-5B80112C5D64}" dt="2022-11-26T20:35:06.614" v="1002" actId="478"/>
          <ac:spMkLst>
            <pc:docMk/>
            <pc:sldMk cId="2913899530" sldId="333"/>
            <ac:spMk id="25" creationId="{CB022F96-2640-48DF-60BE-2159D220B276}"/>
          </ac:spMkLst>
        </pc:spChg>
        <pc:picChg chg="add mod">
          <ac:chgData name="Eum, Brenden" userId="44ab4693-4e2c-41e8-b41c-b7f3140c20bd" providerId="ADAL" clId="{36AE03B2-62D9-4B38-BCF3-5B80112C5D64}" dt="2022-11-26T20:35:34.273" v="1011" actId="208"/>
          <ac:picMkLst>
            <pc:docMk/>
            <pc:sldMk cId="2913899530" sldId="333"/>
            <ac:picMk id="17" creationId="{F504549D-DBBF-889D-6514-8D5E862BD23A}"/>
          </ac:picMkLst>
        </pc:picChg>
        <pc:cxnChg chg="add mod">
          <ac:chgData name="Eum, Brenden" userId="44ab4693-4e2c-41e8-b41c-b7f3140c20bd" providerId="ADAL" clId="{36AE03B2-62D9-4B38-BCF3-5B80112C5D64}" dt="2022-11-26T20:34:41.517" v="999" actId="1037"/>
          <ac:cxnSpMkLst>
            <pc:docMk/>
            <pc:sldMk cId="2913899530" sldId="333"/>
            <ac:cxnSpMk id="5" creationId="{ADB7F186-0652-12A5-186F-FF7C7C860FAE}"/>
          </ac:cxnSpMkLst>
        </pc:cxnChg>
      </pc:sldChg>
      <pc:sldChg chg="addSp delSp modSp new mod delAnim modAnim">
        <pc:chgData name="Eum, Brenden" userId="44ab4693-4e2c-41e8-b41c-b7f3140c20bd" providerId="ADAL" clId="{36AE03B2-62D9-4B38-BCF3-5B80112C5D64}" dt="2022-11-27T00:23:11.452" v="5711" actId="478"/>
        <pc:sldMkLst>
          <pc:docMk/>
          <pc:sldMk cId="2737706933" sldId="334"/>
        </pc:sldMkLst>
        <pc:spChg chg="del">
          <ac:chgData name="Eum, Brenden" userId="44ab4693-4e2c-41e8-b41c-b7f3140c20bd" providerId="ADAL" clId="{36AE03B2-62D9-4B38-BCF3-5B80112C5D64}" dt="2022-11-26T20:46:32.619" v="1039" actId="478"/>
          <ac:spMkLst>
            <pc:docMk/>
            <pc:sldMk cId="2737706933" sldId="334"/>
            <ac:spMk id="2" creationId="{8D0C6F08-D82F-5873-6B4A-B642CC9D1494}"/>
          </ac:spMkLst>
        </pc:spChg>
        <pc:spChg chg="del">
          <ac:chgData name="Eum, Brenden" userId="44ab4693-4e2c-41e8-b41c-b7f3140c20bd" providerId="ADAL" clId="{36AE03B2-62D9-4B38-BCF3-5B80112C5D64}" dt="2022-11-26T20:46:33.873" v="1040" actId="478"/>
          <ac:spMkLst>
            <pc:docMk/>
            <pc:sldMk cId="2737706933" sldId="334"/>
            <ac:spMk id="3" creationId="{D7B28932-C078-6C1A-2E71-79CF178BFC1F}"/>
          </ac:spMkLst>
        </pc:spChg>
        <pc:spChg chg="mod">
          <ac:chgData name="Eum, Brenden" userId="44ab4693-4e2c-41e8-b41c-b7f3140c20bd" providerId="ADAL" clId="{36AE03B2-62D9-4B38-BCF3-5B80112C5D64}" dt="2022-11-26T21:18:35.859" v="1489" actId="20577"/>
          <ac:spMkLst>
            <pc:docMk/>
            <pc:sldMk cId="2737706933" sldId="334"/>
            <ac:spMk id="4" creationId="{C04352A4-EC89-F25B-9D64-62F3A8AD3B94}"/>
          </ac:spMkLst>
        </pc:spChg>
        <pc:spChg chg="add mod">
          <ac:chgData name="Eum, Brenden" userId="44ab4693-4e2c-41e8-b41c-b7f3140c20bd" providerId="ADAL" clId="{36AE03B2-62D9-4B38-BCF3-5B80112C5D64}" dt="2022-11-26T20:47:22.417" v="1078" actId="121"/>
          <ac:spMkLst>
            <pc:docMk/>
            <pc:sldMk cId="2737706933" sldId="334"/>
            <ac:spMk id="8" creationId="{97208F3C-826C-159C-B353-9282F03B7B92}"/>
          </ac:spMkLst>
        </pc:spChg>
        <pc:spChg chg="add del mod">
          <ac:chgData name="Eum, Brenden" userId="44ab4693-4e2c-41e8-b41c-b7f3140c20bd" providerId="ADAL" clId="{36AE03B2-62D9-4B38-BCF3-5B80112C5D64}" dt="2022-11-27T00:23:11.452" v="5711" actId="478"/>
          <ac:spMkLst>
            <pc:docMk/>
            <pc:sldMk cId="2737706933" sldId="334"/>
            <ac:spMk id="37" creationId="{BE17563C-7954-77BC-2076-2596070DFE34}"/>
          </ac:spMkLst>
        </pc:spChg>
        <pc:spChg chg="add del mod">
          <ac:chgData name="Eum, Brenden" userId="44ab4693-4e2c-41e8-b41c-b7f3140c20bd" providerId="ADAL" clId="{36AE03B2-62D9-4B38-BCF3-5B80112C5D64}" dt="2022-11-27T00:23:09.657" v="5709" actId="478"/>
          <ac:spMkLst>
            <pc:docMk/>
            <pc:sldMk cId="2737706933" sldId="334"/>
            <ac:spMk id="38" creationId="{BE79E9B7-ACF5-0A5F-3449-718EEAF707FF}"/>
          </ac:spMkLst>
        </pc:spChg>
        <pc:spChg chg="add mod">
          <ac:chgData name="Eum, Brenden" userId="44ab4693-4e2c-41e8-b41c-b7f3140c20bd" providerId="ADAL" clId="{36AE03B2-62D9-4B38-BCF3-5B80112C5D64}" dt="2022-11-26T21:18:32.456" v="1479" actId="20577"/>
          <ac:spMkLst>
            <pc:docMk/>
            <pc:sldMk cId="2737706933" sldId="334"/>
            <ac:spMk id="43" creationId="{99EFC2E4-B2A5-5E80-FC2F-DD4D56B1269D}"/>
          </ac:spMkLst>
        </pc:spChg>
        <pc:grpChg chg="add mod">
          <ac:chgData name="Eum, Brenden" userId="44ab4693-4e2c-41e8-b41c-b7f3140c20bd" providerId="ADAL" clId="{36AE03B2-62D9-4B38-BCF3-5B80112C5D64}" dt="2022-11-26T20:52:53.988" v="1135" actId="164"/>
          <ac:grpSpMkLst>
            <pc:docMk/>
            <pc:sldMk cId="2737706933" sldId="334"/>
            <ac:grpSpMk id="29" creationId="{5DABA864-283C-C81A-1E77-C1D328B3E2B7}"/>
          </ac:grpSpMkLst>
        </pc:grpChg>
        <pc:grpChg chg="add mod">
          <ac:chgData name="Eum, Brenden" userId="44ab4693-4e2c-41e8-b41c-b7f3140c20bd" providerId="ADAL" clId="{36AE03B2-62D9-4B38-BCF3-5B80112C5D64}" dt="2022-11-26T20:52:53.988" v="1135" actId="164"/>
          <ac:grpSpMkLst>
            <pc:docMk/>
            <pc:sldMk cId="2737706933" sldId="334"/>
            <ac:grpSpMk id="30" creationId="{31BF2268-FE32-E135-0307-0A3381FF6C47}"/>
          </ac:grpSpMkLst>
        </pc:grpChg>
        <pc:grpChg chg="add mod">
          <ac:chgData name="Eum, Brenden" userId="44ab4693-4e2c-41e8-b41c-b7f3140c20bd" providerId="ADAL" clId="{36AE03B2-62D9-4B38-BCF3-5B80112C5D64}" dt="2022-11-26T21:18:50.281" v="1520" actId="1036"/>
          <ac:grpSpMkLst>
            <pc:docMk/>
            <pc:sldMk cId="2737706933" sldId="334"/>
            <ac:grpSpMk id="32" creationId="{F5579121-1A30-8098-E12D-4C1DF5201487}"/>
          </ac:grpSpMkLst>
        </pc:grpChg>
        <pc:picChg chg="add mod">
          <ac:chgData name="Eum, Brenden" userId="44ab4693-4e2c-41e8-b41c-b7f3140c20bd" providerId="ADAL" clId="{36AE03B2-62D9-4B38-BCF3-5B80112C5D64}" dt="2022-11-26T20:52:53.988" v="1135" actId="164"/>
          <ac:picMkLst>
            <pc:docMk/>
            <pc:sldMk cId="2737706933" sldId="334"/>
            <ac:picMk id="7" creationId="{A89E218F-05EB-608A-9558-166292301C69}"/>
          </ac:picMkLst>
        </pc:picChg>
        <pc:cxnChg chg="add mod">
          <ac:chgData name="Eum, Brenden" userId="44ab4693-4e2c-41e8-b41c-b7f3140c20bd" providerId="ADAL" clId="{36AE03B2-62D9-4B38-BCF3-5B80112C5D64}" dt="2022-11-26T20:52:15.258" v="1127" actId="208"/>
          <ac:cxnSpMkLst>
            <pc:docMk/>
            <pc:sldMk cId="2737706933" sldId="334"/>
            <ac:cxnSpMk id="10" creationId="{A0FB530C-A4A0-6574-A464-29CEF2EC87FB}"/>
          </ac:cxnSpMkLst>
        </pc:cxnChg>
        <pc:cxnChg chg="add mod">
          <ac:chgData name="Eum, Brenden" userId="44ab4693-4e2c-41e8-b41c-b7f3140c20bd" providerId="ADAL" clId="{36AE03B2-62D9-4B38-BCF3-5B80112C5D64}" dt="2022-11-26T20:52:15.258" v="1127" actId="208"/>
          <ac:cxnSpMkLst>
            <pc:docMk/>
            <pc:sldMk cId="2737706933" sldId="334"/>
            <ac:cxnSpMk id="11" creationId="{B21F65C8-BACF-6A12-3FC2-360EB10400CB}"/>
          </ac:cxnSpMkLst>
        </pc:cxnChg>
        <pc:cxnChg chg="add mod">
          <ac:chgData name="Eum, Brenden" userId="44ab4693-4e2c-41e8-b41c-b7f3140c20bd" providerId="ADAL" clId="{36AE03B2-62D9-4B38-BCF3-5B80112C5D64}" dt="2022-11-26T20:52:15.258" v="1127" actId="208"/>
          <ac:cxnSpMkLst>
            <pc:docMk/>
            <pc:sldMk cId="2737706933" sldId="334"/>
            <ac:cxnSpMk id="14" creationId="{6FF4FBB2-61BC-DE6F-1021-5126023682DB}"/>
          </ac:cxnSpMkLst>
        </pc:cxnChg>
        <pc:cxnChg chg="add mod">
          <ac:chgData name="Eum, Brenden" userId="44ab4693-4e2c-41e8-b41c-b7f3140c20bd" providerId="ADAL" clId="{36AE03B2-62D9-4B38-BCF3-5B80112C5D64}" dt="2022-11-26T20:52:15.258" v="1127" actId="208"/>
          <ac:cxnSpMkLst>
            <pc:docMk/>
            <pc:sldMk cId="2737706933" sldId="334"/>
            <ac:cxnSpMk id="17" creationId="{02991A97-E4E2-E797-F462-81088A45E235}"/>
          </ac:cxnSpMkLst>
        </pc:cxnChg>
        <pc:cxnChg chg="add mod">
          <ac:chgData name="Eum, Brenden" userId="44ab4693-4e2c-41e8-b41c-b7f3140c20bd" providerId="ADAL" clId="{36AE03B2-62D9-4B38-BCF3-5B80112C5D64}" dt="2022-11-26T20:52:07.719" v="1126" actId="208"/>
          <ac:cxnSpMkLst>
            <pc:docMk/>
            <pc:sldMk cId="2737706933" sldId="334"/>
            <ac:cxnSpMk id="22" creationId="{150979D8-FB46-FFFF-D4AE-B0026A5CD360}"/>
          </ac:cxnSpMkLst>
        </pc:cxnChg>
        <pc:cxnChg chg="add mod">
          <ac:chgData name="Eum, Brenden" userId="44ab4693-4e2c-41e8-b41c-b7f3140c20bd" providerId="ADAL" clId="{36AE03B2-62D9-4B38-BCF3-5B80112C5D64}" dt="2022-11-26T20:52:07.719" v="1126" actId="208"/>
          <ac:cxnSpMkLst>
            <pc:docMk/>
            <pc:sldMk cId="2737706933" sldId="334"/>
            <ac:cxnSpMk id="24" creationId="{2D0A53B2-AF70-1D58-266C-5926678CBF31}"/>
          </ac:cxnSpMkLst>
        </pc:cxnChg>
        <pc:cxnChg chg="add mod">
          <ac:chgData name="Eum, Brenden" userId="44ab4693-4e2c-41e8-b41c-b7f3140c20bd" providerId="ADAL" clId="{36AE03B2-62D9-4B38-BCF3-5B80112C5D64}" dt="2022-11-26T20:52:07.719" v="1126" actId="208"/>
          <ac:cxnSpMkLst>
            <pc:docMk/>
            <pc:sldMk cId="2737706933" sldId="334"/>
            <ac:cxnSpMk id="27" creationId="{5E95CDED-3C7F-CD96-C8D6-1E90A7D20DAC}"/>
          </ac:cxnSpMkLst>
        </pc:cxnChg>
        <pc:cxnChg chg="add del mod">
          <ac:chgData name="Eum, Brenden" userId="44ab4693-4e2c-41e8-b41c-b7f3140c20bd" providerId="ADAL" clId="{36AE03B2-62D9-4B38-BCF3-5B80112C5D64}" dt="2022-11-26T20:52:34.889" v="1131"/>
          <ac:cxnSpMkLst>
            <pc:docMk/>
            <pc:sldMk cId="2737706933" sldId="334"/>
            <ac:cxnSpMk id="31" creationId="{4993E687-051B-ACDE-FCED-394C4D34C59D}"/>
          </ac:cxnSpMkLst>
        </pc:cxnChg>
        <pc:cxnChg chg="add del mod">
          <ac:chgData name="Eum, Brenden" userId="44ab4693-4e2c-41e8-b41c-b7f3140c20bd" providerId="ADAL" clId="{36AE03B2-62D9-4B38-BCF3-5B80112C5D64}" dt="2022-11-26T20:55:02.333" v="1162" actId="478"/>
          <ac:cxnSpMkLst>
            <pc:docMk/>
            <pc:sldMk cId="2737706933" sldId="334"/>
            <ac:cxnSpMk id="34" creationId="{9C36DB6D-8A09-0407-1D45-A67493FA8A6C}"/>
          </ac:cxnSpMkLst>
        </pc:cxnChg>
        <pc:cxnChg chg="add del mod">
          <ac:chgData name="Eum, Brenden" userId="44ab4693-4e2c-41e8-b41c-b7f3140c20bd" providerId="ADAL" clId="{36AE03B2-62D9-4B38-BCF3-5B80112C5D64}" dt="2022-11-27T00:23:10.553" v="5710" actId="478"/>
          <ac:cxnSpMkLst>
            <pc:docMk/>
            <pc:sldMk cId="2737706933" sldId="334"/>
            <ac:cxnSpMk id="35" creationId="{FFA2C559-EB4B-0108-CF75-29C014D6C4A4}"/>
          </ac:cxnSpMkLst>
        </pc:cxnChg>
      </pc:sldChg>
      <pc:sldChg chg="add del">
        <pc:chgData name="Eum, Brenden" userId="44ab4693-4e2c-41e8-b41c-b7f3140c20bd" providerId="ADAL" clId="{36AE03B2-62D9-4B38-BCF3-5B80112C5D64}" dt="2022-11-26T20:52:55.902" v="1136" actId="47"/>
        <pc:sldMkLst>
          <pc:docMk/>
          <pc:sldMk cId="1539906225" sldId="335"/>
        </pc:sldMkLst>
      </pc:sldChg>
      <pc:sldChg chg="add del">
        <pc:chgData name="Eum, Brenden" userId="44ab4693-4e2c-41e8-b41c-b7f3140c20bd" providerId="ADAL" clId="{36AE03B2-62D9-4B38-BCF3-5B80112C5D64}" dt="2022-11-26T20:52:33.876" v="1130"/>
        <pc:sldMkLst>
          <pc:docMk/>
          <pc:sldMk cId="2675009919" sldId="335"/>
        </pc:sldMkLst>
      </pc:sldChg>
      <pc:sldChg chg="add del">
        <pc:chgData name="Eum, Brenden" userId="44ab4693-4e2c-41e8-b41c-b7f3140c20bd" providerId="ADAL" clId="{36AE03B2-62D9-4B38-BCF3-5B80112C5D64}" dt="2022-11-26T20:56:30.681" v="1177" actId="47"/>
        <pc:sldMkLst>
          <pc:docMk/>
          <pc:sldMk cId="4099993060" sldId="335"/>
        </pc:sldMkLst>
      </pc:sldChg>
      <pc:sldChg chg="addSp delSp modSp add del mod modAnim">
        <pc:chgData name="Eum, Brenden" userId="44ab4693-4e2c-41e8-b41c-b7f3140c20bd" providerId="ADAL" clId="{36AE03B2-62D9-4B38-BCF3-5B80112C5D64}" dt="2022-11-27T00:23:12.967" v="5712" actId="47"/>
        <pc:sldMkLst>
          <pc:docMk/>
          <pc:sldMk cId="817512438" sldId="336"/>
        </pc:sldMkLst>
        <pc:spChg chg="mod">
          <ac:chgData name="Eum, Brenden" userId="44ab4693-4e2c-41e8-b41c-b7f3140c20bd" providerId="ADAL" clId="{36AE03B2-62D9-4B38-BCF3-5B80112C5D64}" dt="2022-11-26T21:18:40.250" v="1499" actId="20577"/>
          <ac:spMkLst>
            <pc:docMk/>
            <pc:sldMk cId="817512438" sldId="336"/>
            <ac:spMk id="4" creationId="{C04352A4-EC89-F25B-9D64-62F3A8AD3B94}"/>
          </ac:spMkLst>
        </pc:spChg>
        <pc:spChg chg="mod">
          <ac:chgData name="Eum, Brenden" userId="44ab4693-4e2c-41e8-b41c-b7f3140c20bd" providerId="ADAL" clId="{36AE03B2-62D9-4B38-BCF3-5B80112C5D64}" dt="2022-11-26T21:19:07.385" v="1545" actId="1035"/>
          <ac:spMkLst>
            <pc:docMk/>
            <pc:sldMk cId="817512438" sldId="336"/>
            <ac:spMk id="37" creationId="{BE17563C-7954-77BC-2076-2596070DFE34}"/>
          </ac:spMkLst>
        </pc:spChg>
        <pc:spChg chg="mod">
          <ac:chgData name="Eum, Brenden" userId="44ab4693-4e2c-41e8-b41c-b7f3140c20bd" providerId="ADAL" clId="{36AE03B2-62D9-4B38-BCF3-5B80112C5D64}" dt="2022-11-26T21:19:07.385" v="1545" actId="1035"/>
          <ac:spMkLst>
            <pc:docMk/>
            <pc:sldMk cId="817512438" sldId="336"/>
            <ac:spMk id="38" creationId="{BE79E9B7-ACF5-0A5F-3449-718EEAF707FF}"/>
          </ac:spMkLst>
        </pc:spChg>
        <pc:spChg chg="add mod">
          <ac:chgData name="Eum, Brenden" userId="44ab4693-4e2c-41e8-b41c-b7f3140c20bd" providerId="ADAL" clId="{36AE03B2-62D9-4B38-BCF3-5B80112C5D64}" dt="2022-11-26T21:19:14.925" v="1547"/>
          <ac:spMkLst>
            <pc:docMk/>
            <pc:sldMk cId="817512438" sldId="336"/>
            <ac:spMk id="45" creationId="{97D68674-6A10-3C73-2CC2-2648E022B451}"/>
          </ac:spMkLst>
        </pc:spChg>
        <pc:grpChg chg="add del mod">
          <ac:chgData name="Eum, Brenden" userId="44ab4693-4e2c-41e8-b41c-b7f3140c20bd" providerId="ADAL" clId="{36AE03B2-62D9-4B38-BCF3-5B80112C5D64}" dt="2022-11-26T21:18:59.330" v="1523"/>
          <ac:grpSpMkLst>
            <pc:docMk/>
            <pc:sldMk cId="817512438" sldId="336"/>
            <ac:grpSpMk id="12" creationId="{3CFF3D98-81F4-9571-C153-3E53A330ECB0}"/>
          </ac:grpSpMkLst>
        </pc:grpChg>
        <pc:grpChg chg="mod">
          <ac:chgData name="Eum, Brenden" userId="44ab4693-4e2c-41e8-b41c-b7f3140c20bd" providerId="ADAL" clId="{36AE03B2-62D9-4B38-BCF3-5B80112C5D64}" dt="2022-11-26T21:18:58.545" v="1522"/>
          <ac:grpSpMkLst>
            <pc:docMk/>
            <pc:sldMk cId="817512438" sldId="336"/>
            <ac:grpSpMk id="15" creationId="{43D0C768-93E2-C57E-5BD5-556084D1CB3E}"/>
          </ac:grpSpMkLst>
        </pc:grpChg>
        <pc:grpChg chg="mod">
          <ac:chgData name="Eum, Brenden" userId="44ab4693-4e2c-41e8-b41c-b7f3140c20bd" providerId="ADAL" clId="{36AE03B2-62D9-4B38-BCF3-5B80112C5D64}" dt="2022-11-26T21:18:58.545" v="1522"/>
          <ac:grpSpMkLst>
            <pc:docMk/>
            <pc:sldMk cId="817512438" sldId="336"/>
            <ac:grpSpMk id="16" creationId="{E740FF95-517C-2ADC-B944-2CA21E09F7E8}"/>
          </ac:grpSpMkLst>
        </pc:grpChg>
        <pc:grpChg chg="add mod ord">
          <ac:chgData name="Eum, Brenden" userId="44ab4693-4e2c-41e8-b41c-b7f3140c20bd" providerId="ADAL" clId="{36AE03B2-62D9-4B38-BCF3-5B80112C5D64}" dt="2022-11-26T21:19:08.760" v="1546" actId="1076"/>
          <ac:grpSpMkLst>
            <pc:docMk/>
            <pc:sldMk cId="817512438" sldId="336"/>
            <ac:grpSpMk id="28" creationId="{2DCF40C6-9753-55DE-816A-970D835DB2D4}"/>
          </ac:grpSpMkLst>
        </pc:grpChg>
        <pc:grpChg chg="del">
          <ac:chgData name="Eum, Brenden" userId="44ab4693-4e2c-41e8-b41c-b7f3140c20bd" providerId="ADAL" clId="{36AE03B2-62D9-4B38-BCF3-5B80112C5D64}" dt="2022-11-26T21:18:58.229" v="1521" actId="478"/>
          <ac:grpSpMkLst>
            <pc:docMk/>
            <pc:sldMk cId="817512438" sldId="336"/>
            <ac:grpSpMk id="32" creationId="{F5579121-1A30-8098-E12D-4C1DF5201487}"/>
          </ac:grpSpMkLst>
        </pc:grpChg>
        <pc:grpChg chg="mod">
          <ac:chgData name="Eum, Brenden" userId="44ab4693-4e2c-41e8-b41c-b7f3140c20bd" providerId="ADAL" clId="{36AE03B2-62D9-4B38-BCF3-5B80112C5D64}" dt="2022-11-26T21:19:00.368" v="1524"/>
          <ac:grpSpMkLst>
            <pc:docMk/>
            <pc:sldMk cId="817512438" sldId="336"/>
            <ac:grpSpMk id="33" creationId="{4B3FE9BA-42D5-FCF2-0188-98ABCBDD1E9D}"/>
          </ac:grpSpMkLst>
        </pc:grpChg>
        <pc:grpChg chg="mod">
          <ac:chgData name="Eum, Brenden" userId="44ab4693-4e2c-41e8-b41c-b7f3140c20bd" providerId="ADAL" clId="{36AE03B2-62D9-4B38-BCF3-5B80112C5D64}" dt="2022-11-26T21:19:00.368" v="1524"/>
          <ac:grpSpMkLst>
            <pc:docMk/>
            <pc:sldMk cId="817512438" sldId="336"/>
            <ac:grpSpMk id="34" creationId="{9389731E-E38A-D946-19E0-ADCDDA846DF4}"/>
          </ac:grpSpMkLst>
        </pc:grpChg>
        <pc:picChg chg="mod">
          <ac:chgData name="Eum, Brenden" userId="44ab4693-4e2c-41e8-b41c-b7f3140c20bd" providerId="ADAL" clId="{36AE03B2-62D9-4B38-BCF3-5B80112C5D64}" dt="2022-11-26T21:18:58.545" v="1522"/>
          <ac:picMkLst>
            <pc:docMk/>
            <pc:sldMk cId="817512438" sldId="336"/>
            <ac:picMk id="13" creationId="{0BB0AE95-C461-7093-615A-375B5227C8EA}"/>
          </ac:picMkLst>
        </pc:picChg>
        <pc:picChg chg="mod">
          <ac:chgData name="Eum, Brenden" userId="44ab4693-4e2c-41e8-b41c-b7f3140c20bd" providerId="ADAL" clId="{36AE03B2-62D9-4B38-BCF3-5B80112C5D64}" dt="2022-11-26T21:19:00.368" v="1524"/>
          <ac:picMkLst>
            <pc:docMk/>
            <pc:sldMk cId="817512438" sldId="336"/>
            <ac:picMk id="31" creationId="{038EE38E-1311-71B2-DDBC-FFC5F1028D34}"/>
          </ac:picMkLst>
        </pc:pic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18" creationId="{382B31B3-32AD-D5A7-CE4C-63928C544383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19" creationId="{888AAA81-6EB1-FBAC-10D4-6651487269C8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20" creationId="{F2EE1EE2-1C30-7C03-E93D-74ED715B9768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21" creationId="{F83C91C5-677C-DD05-C04C-C739ECBF130D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23" creationId="{0203D7A7-7236-239C-7080-259F29D97E08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25" creationId="{CE3608C7-0263-F282-3C2D-623ED0C262E2}"/>
          </ac:cxnSpMkLst>
        </pc:cxnChg>
        <pc:cxnChg chg="mod">
          <ac:chgData name="Eum, Brenden" userId="44ab4693-4e2c-41e8-b41c-b7f3140c20bd" providerId="ADAL" clId="{36AE03B2-62D9-4B38-BCF3-5B80112C5D64}" dt="2022-11-26T21:18:58.545" v="1522"/>
          <ac:cxnSpMkLst>
            <pc:docMk/>
            <pc:sldMk cId="817512438" sldId="336"/>
            <ac:cxnSpMk id="26" creationId="{AFDDD593-2CB8-0A06-6A68-05AE9F121D39}"/>
          </ac:cxnSpMkLst>
        </pc:cxnChg>
        <pc:cxnChg chg="mod">
          <ac:chgData name="Eum, Brenden" userId="44ab4693-4e2c-41e8-b41c-b7f3140c20bd" providerId="ADAL" clId="{36AE03B2-62D9-4B38-BCF3-5B80112C5D64}" dt="2022-11-26T21:19:07.385" v="1545" actId="1035"/>
          <ac:cxnSpMkLst>
            <pc:docMk/>
            <pc:sldMk cId="817512438" sldId="336"/>
            <ac:cxnSpMk id="35" creationId="{FFA2C559-EB4B-0108-CF75-29C014D6C4A4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36" creationId="{52372069-5052-1D1C-9B8B-8F6949FF361C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39" creationId="{3162D4F6-0342-29FD-DBA6-DC73BFC914B3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40" creationId="{6CD279E4-617F-8F6E-C95E-83FF7F95BFEE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41" creationId="{B496D4A1-02FC-8211-15CA-94FF0015274F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42" creationId="{5936AD5F-8B2D-8D99-A9FC-374DC90A83EC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43" creationId="{37FDC47F-116A-EAEE-B833-A174EF4136C0}"/>
          </ac:cxnSpMkLst>
        </pc:cxnChg>
        <pc:cxnChg chg="mod">
          <ac:chgData name="Eum, Brenden" userId="44ab4693-4e2c-41e8-b41c-b7f3140c20bd" providerId="ADAL" clId="{36AE03B2-62D9-4B38-BCF3-5B80112C5D64}" dt="2022-11-26T21:19:00.368" v="1524"/>
          <ac:cxnSpMkLst>
            <pc:docMk/>
            <pc:sldMk cId="817512438" sldId="336"/>
            <ac:cxnSpMk id="44" creationId="{84344AE4-545B-32BE-2DC0-A4F34729B3D0}"/>
          </ac:cxnSpMkLst>
        </pc:cxnChg>
      </pc:sldChg>
      <pc:sldChg chg="addSp delSp modSp new mod">
        <pc:chgData name="Eum, Brenden" userId="44ab4693-4e2c-41e8-b41c-b7f3140c20bd" providerId="ADAL" clId="{36AE03B2-62D9-4B38-BCF3-5B80112C5D64}" dt="2022-11-26T23:53:19.220" v="5325" actId="20577"/>
        <pc:sldMkLst>
          <pc:docMk/>
          <pc:sldMk cId="4101288676" sldId="337"/>
        </pc:sldMkLst>
        <pc:spChg chg="add del mod">
          <ac:chgData name="Eum, Brenden" userId="44ab4693-4e2c-41e8-b41c-b7f3140c20bd" providerId="ADAL" clId="{36AE03B2-62D9-4B38-BCF3-5B80112C5D64}" dt="2022-11-26T23:53:19.220" v="5325" actId="20577"/>
          <ac:spMkLst>
            <pc:docMk/>
            <pc:sldMk cId="4101288676" sldId="337"/>
            <ac:spMk id="2" creationId="{E5D70816-AB69-3A0E-15A9-A6C3C8D0FC88}"/>
          </ac:spMkLst>
        </pc:spChg>
        <pc:spChg chg="add del mod">
          <ac:chgData name="Eum, Brenden" userId="44ab4693-4e2c-41e8-b41c-b7f3140c20bd" providerId="ADAL" clId="{36AE03B2-62D9-4B38-BCF3-5B80112C5D64}" dt="2022-11-26T21:41:09.284" v="2780" actId="113"/>
          <ac:spMkLst>
            <pc:docMk/>
            <pc:sldMk cId="4101288676" sldId="337"/>
            <ac:spMk id="3" creationId="{0568E5A0-9FBC-3F9C-7D24-60CA702B2502}"/>
          </ac:spMkLst>
        </pc:spChg>
        <pc:spChg chg="mod">
          <ac:chgData name="Eum, Brenden" userId="44ab4693-4e2c-41e8-b41c-b7f3140c20bd" providerId="ADAL" clId="{36AE03B2-62D9-4B38-BCF3-5B80112C5D64}" dt="2022-11-26T21:11:44.392" v="1281" actId="20577"/>
          <ac:spMkLst>
            <pc:docMk/>
            <pc:sldMk cId="4101288676" sldId="337"/>
            <ac:spMk id="4" creationId="{9EE0C18C-7114-02F4-C179-DC47980D47B6}"/>
          </ac:spMkLst>
        </pc:spChg>
        <pc:spChg chg="add mod">
          <ac:chgData name="Eum, Brenden" userId="44ab4693-4e2c-41e8-b41c-b7f3140c20bd" providerId="ADAL" clId="{36AE03B2-62D9-4B38-BCF3-5B80112C5D64}" dt="2022-11-26T21:27:43.889" v="2083" actId="1036"/>
          <ac:spMkLst>
            <pc:docMk/>
            <pc:sldMk cId="4101288676" sldId="337"/>
            <ac:spMk id="6" creationId="{047FF573-A9E7-011F-88A6-153A83099B84}"/>
          </ac:spMkLst>
        </pc:spChg>
        <pc:picChg chg="add mod">
          <ac:chgData name="Eum, Brenden" userId="44ab4693-4e2c-41e8-b41c-b7f3140c20bd" providerId="ADAL" clId="{36AE03B2-62D9-4B38-BCF3-5B80112C5D64}" dt="2022-11-26T21:23:48.186" v="1949" actId="1076"/>
          <ac:picMkLst>
            <pc:docMk/>
            <pc:sldMk cId="4101288676" sldId="337"/>
            <ac:picMk id="4098" creationId="{9837E92D-48D1-7177-229E-49264F5C77CE}"/>
          </ac:picMkLst>
        </pc:picChg>
      </pc:sldChg>
      <pc:sldChg chg="addSp delSp modSp add mod modAnim">
        <pc:chgData name="Eum, Brenden" userId="44ab4693-4e2c-41e8-b41c-b7f3140c20bd" providerId="ADAL" clId="{36AE03B2-62D9-4B38-BCF3-5B80112C5D64}" dt="2022-11-29T21:33:02.741" v="5885"/>
        <pc:sldMkLst>
          <pc:docMk/>
          <pc:sldMk cId="637191130" sldId="338"/>
        </pc:sldMkLst>
        <pc:spChg chg="mod">
          <ac:chgData name="Eum, Brenden" userId="44ab4693-4e2c-41e8-b41c-b7f3140c20bd" providerId="ADAL" clId="{36AE03B2-62D9-4B38-BCF3-5B80112C5D64}" dt="2022-11-26T23:53:32.826" v="5345" actId="14100"/>
          <ac:spMkLst>
            <pc:docMk/>
            <pc:sldMk cId="637191130" sldId="338"/>
            <ac:spMk id="2" creationId="{E5D70816-AB69-3A0E-15A9-A6C3C8D0FC88}"/>
          </ac:spMkLst>
        </pc:spChg>
        <pc:spChg chg="mod">
          <ac:chgData name="Eum, Brenden" userId="44ab4693-4e2c-41e8-b41c-b7f3140c20bd" providerId="ADAL" clId="{36AE03B2-62D9-4B38-BCF3-5B80112C5D64}" dt="2022-11-26T21:28:26.134" v="2175" actId="27636"/>
          <ac:spMkLst>
            <pc:docMk/>
            <pc:sldMk cId="637191130" sldId="338"/>
            <ac:spMk id="3" creationId="{0568E5A0-9FBC-3F9C-7D24-60CA702B2502}"/>
          </ac:spMkLst>
        </pc:spChg>
        <pc:picChg chg="add mod">
          <ac:chgData name="Eum, Brenden" userId="44ab4693-4e2c-41e8-b41c-b7f3140c20bd" providerId="ADAL" clId="{36AE03B2-62D9-4B38-BCF3-5B80112C5D64}" dt="2022-11-29T00:55:02.010" v="5800" actId="1076"/>
          <ac:picMkLst>
            <pc:docMk/>
            <pc:sldMk cId="637191130" sldId="338"/>
            <ac:picMk id="7" creationId="{96BF1463-E669-CFD9-EDA2-B6B1DF9E54E1}"/>
          </ac:picMkLst>
        </pc:picChg>
        <pc:picChg chg="add mod">
          <ac:chgData name="Eum, Brenden" userId="44ab4693-4e2c-41e8-b41c-b7f3140c20bd" providerId="ADAL" clId="{36AE03B2-62D9-4B38-BCF3-5B80112C5D64}" dt="2022-11-29T00:55:08.426" v="5805" actId="1076"/>
          <ac:picMkLst>
            <pc:docMk/>
            <pc:sldMk cId="637191130" sldId="338"/>
            <ac:picMk id="9" creationId="{95BBD721-B618-D8D4-6D46-BB99831739CB}"/>
          </ac:picMkLst>
        </pc:picChg>
        <pc:picChg chg="del mod">
          <ac:chgData name="Eum, Brenden" userId="44ab4693-4e2c-41e8-b41c-b7f3140c20bd" providerId="ADAL" clId="{36AE03B2-62D9-4B38-BCF3-5B80112C5D64}" dt="2022-11-26T21:27:09.471" v="2028" actId="478"/>
          <ac:picMkLst>
            <pc:docMk/>
            <pc:sldMk cId="637191130" sldId="338"/>
            <ac:picMk id="4098" creationId="{9837E92D-48D1-7177-229E-49264F5C77CE}"/>
          </ac:picMkLst>
        </pc:picChg>
      </pc:sldChg>
      <pc:sldChg chg="modSp new mod">
        <pc:chgData name="Eum, Brenden" userId="44ab4693-4e2c-41e8-b41c-b7f3140c20bd" providerId="ADAL" clId="{36AE03B2-62D9-4B38-BCF3-5B80112C5D64}" dt="2022-11-29T19:33:33.464" v="5882" actId="20577"/>
        <pc:sldMkLst>
          <pc:docMk/>
          <pc:sldMk cId="426937156" sldId="339"/>
        </pc:sldMkLst>
        <pc:spChg chg="mod">
          <ac:chgData name="Eum, Brenden" userId="44ab4693-4e2c-41e8-b41c-b7f3140c20bd" providerId="ADAL" clId="{36AE03B2-62D9-4B38-BCF3-5B80112C5D64}" dt="2022-11-26T21:34:16.427" v="2476" actId="20577"/>
          <ac:spMkLst>
            <pc:docMk/>
            <pc:sldMk cId="426937156" sldId="339"/>
            <ac:spMk id="2" creationId="{34AF760F-993B-AB87-E481-1B0B635426B8}"/>
          </ac:spMkLst>
        </pc:spChg>
        <pc:spChg chg="mod">
          <ac:chgData name="Eum, Brenden" userId="44ab4693-4e2c-41e8-b41c-b7f3140c20bd" providerId="ADAL" clId="{36AE03B2-62D9-4B38-BCF3-5B80112C5D64}" dt="2022-11-29T19:33:33.464" v="5882" actId="20577"/>
          <ac:spMkLst>
            <pc:docMk/>
            <pc:sldMk cId="426937156" sldId="339"/>
            <ac:spMk id="3" creationId="{DF4F9DDD-B90D-9EB0-7304-BAE210F87FC2}"/>
          </ac:spMkLst>
        </pc:spChg>
        <pc:spChg chg="mod">
          <ac:chgData name="Eum, Brenden" userId="44ab4693-4e2c-41e8-b41c-b7f3140c20bd" providerId="ADAL" clId="{36AE03B2-62D9-4B38-BCF3-5B80112C5D64}" dt="2022-11-26T21:38:12.019" v="2561" actId="20577"/>
          <ac:spMkLst>
            <pc:docMk/>
            <pc:sldMk cId="426937156" sldId="339"/>
            <ac:spMk id="4" creationId="{AA1306E9-9322-4DDB-F4D6-6B5EC33030DA}"/>
          </ac:spMkLst>
        </pc:spChg>
      </pc:sldChg>
      <pc:sldChg chg="modSp add del mod">
        <pc:chgData name="Eum, Brenden" userId="44ab4693-4e2c-41e8-b41c-b7f3140c20bd" providerId="ADAL" clId="{36AE03B2-62D9-4B38-BCF3-5B80112C5D64}" dt="2022-11-26T21:38:02.663" v="2550" actId="47"/>
        <pc:sldMkLst>
          <pc:docMk/>
          <pc:sldMk cId="2189943037" sldId="340"/>
        </pc:sldMkLst>
        <pc:spChg chg="mod">
          <ac:chgData name="Eum, Brenden" userId="44ab4693-4e2c-41e8-b41c-b7f3140c20bd" providerId="ADAL" clId="{36AE03B2-62D9-4B38-BCF3-5B80112C5D64}" dt="2022-11-26T21:36:30.068" v="2549" actId="207"/>
          <ac:spMkLst>
            <pc:docMk/>
            <pc:sldMk cId="2189943037" sldId="340"/>
            <ac:spMk id="3" creationId="{DF4F9DDD-B90D-9EB0-7304-BAE210F87FC2}"/>
          </ac:spMkLst>
        </pc:spChg>
      </pc:sldChg>
      <pc:sldChg chg="addSp delSp modSp new mod modAnim">
        <pc:chgData name="Eum, Brenden" userId="44ab4693-4e2c-41e8-b41c-b7f3140c20bd" providerId="ADAL" clId="{36AE03B2-62D9-4B38-BCF3-5B80112C5D64}" dt="2022-11-26T21:50:14.702" v="2938"/>
        <pc:sldMkLst>
          <pc:docMk/>
          <pc:sldMk cId="3997764406" sldId="340"/>
        </pc:sldMkLst>
        <pc:spChg chg="mod">
          <ac:chgData name="Eum, Brenden" userId="44ab4693-4e2c-41e8-b41c-b7f3140c20bd" providerId="ADAL" clId="{36AE03B2-62D9-4B38-BCF3-5B80112C5D64}" dt="2022-11-26T21:38:35.393" v="2660" actId="20577"/>
          <ac:spMkLst>
            <pc:docMk/>
            <pc:sldMk cId="3997764406" sldId="340"/>
            <ac:spMk id="2" creationId="{EC9ADB87-5565-364F-DE67-A5A99BC3204C}"/>
          </ac:spMkLst>
        </pc:spChg>
        <pc:spChg chg="mod">
          <ac:chgData name="Eum, Brenden" userId="44ab4693-4e2c-41e8-b41c-b7f3140c20bd" providerId="ADAL" clId="{36AE03B2-62D9-4B38-BCF3-5B80112C5D64}" dt="2022-11-26T21:43:31.980" v="2796" actId="1076"/>
          <ac:spMkLst>
            <pc:docMk/>
            <pc:sldMk cId="3997764406" sldId="340"/>
            <ac:spMk id="3" creationId="{82B9E0F9-620B-0627-1A65-A7A6AFDA84BA}"/>
          </ac:spMkLst>
        </pc:spChg>
        <pc:spChg chg="mod">
          <ac:chgData name="Eum, Brenden" userId="44ab4693-4e2c-41e8-b41c-b7f3140c20bd" providerId="ADAL" clId="{36AE03B2-62D9-4B38-BCF3-5B80112C5D64}" dt="2022-11-26T21:38:16.482" v="2575" actId="20577"/>
          <ac:spMkLst>
            <pc:docMk/>
            <pc:sldMk cId="3997764406" sldId="340"/>
            <ac:spMk id="4" creationId="{AAB734BB-89D4-B1AA-9A7D-718CAA8CFC47}"/>
          </ac:spMkLst>
        </pc:spChg>
        <pc:spChg chg="add del">
          <ac:chgData name="Eum, Brenden" userId="44ab4693-4e2c-41e8-b41c-b7f3140c20bd" providerId="ADAL" clId="{36AE03B2-62D9-4B38-BCF3-5B80112C5D64}" dt="2022-11-26T21:46:04.421" v="2821" actId="11529"/>
          <ac:spMkLst>
            <pc:docMk/>
            <pc:sldMk cId="3997764406" sldId="340"/>
            <ac:spMk id="29" creationId="{7998E430-0334-A95D-7A69-204FF445E372}"/>
          </ac:spMkLst>
        </pc:spChg>
        <pc:spChg chg="add mod">
          <ac:chgData name="Eum, Brenden" userId="44ab4693-4e2c-41e8-b41c-b7f3140c20bd" providerId="ADAL" clId="{36AE03B2-62D9-4B38-BCF3-5B80112C5D64}" dt="2022-11-26T21:47:35.448" v="2848" actId="164"/>
          <ac:spMkLst>
            <pc:docMk/>
            <pc:sldMk cId="3997764406" sldId="340"/>
            <ac:spMk id="30" creationId="{E11218CE-EFDE-B670-A4AB-44712E8EF9E5}"/>
          </ac:spMkLst>
        </pc:spChg>
        <pc:spChg chg="add mod">
          <ac:chgData name="Eum, Brenden" userId="44ab4693-4e2c-41e8-b41c-b7f3140c20bd" providerId="ADAL" clId="{36AE03B2-62D9-4B38-BCF3-5B80112C5D64}" dt="2022-11-26T21:47:35.448" v="2848" actId="164"/>
          <ac:spMkLst>
            <pc:docMk/>
            <pc:sldMk cId="3997764406" sldId="340"/>
            <ac:spMk id="31" creationId="{2B82BE84-1311-A821-8847-39B648935B27}"/>
          </ac:spMkLst>
        </pc:spChg>
        <pc:spChg chg="add mod">
          <ac:chgData name="Eum, Brenden" userId="44ab4693-4e2c-41e8-b41c-b7f3140c20bd" providerId="ADAL" clId="{36AE03B2-62D9-4B38-BCF3-5B80112C5D64}" dt="2022-11-26T21:47:35.448" v="2848" actId="164"/>
          <ac:spMkLst>
            <pc:docMk/>
            <pc:sldMk cId="3997764406" sldId="340"/>
            <ac:spMk id="32" creationId="{41D78917-4828-6232-A648-C88FFFF2B4FA}"/>
          </ac:spMkLst>
        </pc:spChg>
        <pc:spChg chg="add mod">
          <ac:chgData name="Eum, Brenden" userId="44ab4693-4e2c-41e8-b41c-b7f3140c20bd" providerId="ADAL" clId="{36AE03B2-62D9-4B38-BCF3-5B80112C5D64}" dt="2022-11-26T21:47:35.448" v="2848" actId="164"/>
          <ac:spMkLst>
            <pc:docMk/>
            <pc:sldMk cId="3997764406" sldId="340"/>
            <ac:spMk id="33" creationId="{F7601D03-8787-6F52-ADCF-CA5BA74B15D9}"/>
          </ac:spMkLst>
        </pc:spChg>
        <pc:spChg chg="add mod">
          <ac:chgData name="Eum, Brenden" userId="44ab4693-4e2c-41e8-b41c-b7f3140c20bd" providerId="ADAL" clId="{36AE03B2-62D9-4B38-BCF3-5B80112C5D64}" dt="2022-11-26T21:47:35.448" v="2848" actId="164"/>
          <ac:spMkLst>
            <pc:docMk/>
            <pc:sldMk cId="3997764406" sldId="340"/>
            <ac:spMk id="34" creationId="{F236FB30-BC58-3219-F87C-4B5BE1CD5C3A}"/>
          </ac:spMkLst>
        </pc:spChg>
        <pc:spChg chg="add mod">
          <ac:chgData name="Eum, Brenden" userId="44ab4693-4e2c-41e8-b41c-b7f3140c20bd" providerId="ADAL" clId="{36AE03B2-62D9-4B38-BCF3-5B80112C5D64}" dt="2022-11-26T21:47:24.840" v="2847" actId="207"/>
          <ac:spMkLst>
            <pc:docMk/>
            <pc:sldMk cId="3997764406" sldId="340"/>
            <ac:spMk id="35" creationId="{A455EB32-8F26-29B4-24D9-2E6037CA1863}"/>
          </ac:spMkLst>
        </pc:spChg>
        <pc:spChg chg="add mod">
          <ac:chgData name="Eum, Brenden" userId="44ab4693-4e2c-41e8-b41c-b7f3140c20bd" providerId="ADAL" clId="{36AE03B2-62D9-4B38-BCF3-5B80112C5D64}" dt="2022-11-26T21:49:55.330" v="2934" actId="164"/>
          <ac:spMkLst>
            <pc:docMk/>
            <pc:sldMk cId="3997764406" sldId="340"/>
            <ac:spMk id="42" creationId="{D7704BAE-0F01-7029-7CB9-1E401C03162B}"/>
          </ac:spMkLst>
        </pc:spChg>
        <pc:spChg chg="add mod">
          <ac:chgData name="Eum, Brenden" userId="44ab4693-4e2c-41e8-b41c-b7f3140c20bd" providerId="ADAL" clId="{36AE03B2-62D9-4B38-BCF3-5B80112C5D64}" dt="2022-11-26T21:49:55.330" v="2934" actId="164"/>
          <ac:spMkLst>
            <pc:docMk/>
            <pc:sldMk cId="3997764406" sldId="340"/>
            <ac:spMk id="43" creationId="{6A0B3041-C653-3E9C-5A2B-D03E9190A4B2}"/>
          </ac:spMkLst>
        </pc:spChg>
        <pc:spChg chg="add del">
          <ac:chgData name="Eum, Brenden" userId="44ab4693-4e2c-41e8-b41c-b7f3140c20bd" providerId="ADAL" clId="{36AE03B2-62D9-4B38-BCF3-5B80112C5D64}" dt="2022-11-26T21:49:46.059" v="2929" actId="11529"/>
          <ac:spMkLst>
            <pc:docMk/>
            <pc:sldMk cId="3997764406" sldId="340"/>
            <ac:spMk id="45" creationId="{34709D58-A684-CF36-530E-A7C0759DAD11}"/>
          </ac:spMkLst>
        </pc:spChg>
        <pc:spChg chg="add mod">
          <ac:chgData name="Eum, Brenden" userId="44ab4693-4e2c-41e8-b41c-b7f3140c20bd" providerId="ADAL" clId="{36AE03B2-62D9-4B38-BCF3-5B80112C5D64}" dt="2022-11-26T21:50:03.002" v="2937" actId="1076"/>
          <ac:spMkLst>
            <pc:docMk/>
            <pc:sldMk cId="3997764406" sldId="340"/>
            <ac:spMk id="46" creationId="{59AC95D0-3E53-9138-172B-5DF833AF38FA}"/>
          </ac:spMkLst>
        </pc:spChg>
        <pc:grpChg chg="add mod">
          <ac:chgData name="Eum, Brenden" userId="44ab4693-4e2c-41e8-b41c-b7f3140c20bd" providerId="ADAL" clId="{36AE03B2-62D9-4B38-BCF3-5B80112C5D64}" dt="2022-11-26T21:44:17.551" v="2812" actId="164"/>
          <ac:grpSpMkLst>
            <pc:docMk/>
            <pc:sldMk cId="3997764406" sldId="340"/>
            <ac:grpSpMk id="15" creationId="{5FC4B1CB-9C5D-77A5-39CC-C9791EFC6E7E}"/>
          </ac:grpSpMkLst>
        </pc:grpChg>
        <pc:grpChg chg="add del mod">
          <ac:chgData name="Eum, Brenden" userId="44ab4693-4e2c-41e8-b41c-b7f3140c20bd" providerId="ADAL" clId="{36AE03B2-62D9-4B38-BCF3-5B80112C5D64}" dt="2022-11-26T21:44:16.795" v="2810"/>
          <ac:grpSpMkLst>
            <pc:docMk/>
            <pc:sldMk cId="3997764406" sldId="340"/>
            <ac:grpSpMk id="16" creationId="{720E5C35-E276-0498-2CA9-A2AE89E9AEC3}"/>
          </ac:grpSpMkLst>
        </pc:grpChg>
        <pc:grpChg chg="add mod">
          <ac:chgData name="Eum, Brenden" userId="44ab4693-4e2c-41e8-b41c-b7f3140c20bd" providerId="ADAL" clId="{36AE03B2-62D9-4B38-BCF3-5B80112C5D64}" dt="2022-11-26T21:44:34.749" v="2818" actId="12788"/>
          <ac:grpSpMkLst>
            <pc:docMk/>
            <pc:sldMk cId="3997764406" sldId="340"/>
            <ac:grpSpMk id="22" creationId="{A748A498-993C-B64F-BE8B-5EFBF62922D8}"/>
          </ac:grpSpMkLst>
        </pc:grpChg>
        <pc:grpChg chg="add mod">
          <ac:chgData name="Eum, Brenden" userId="44ab4693-4e2c-41e8-b41c-b7f3140c20bd" providerId="ADAL" clId="{36AE03B2-62D9-4B38-BCF3-5B80112C5D64}" dt="2022-11-26T21:44:34.749" v="2818" actId="12788"/>
          <ac:grpSpMkLst>
            <pc:docMk/>
            <pc:sldMk cId="3997764406" sldId="340"/>
            <ac:grpSpMk id="23" creationId="{3B748D7D-D1D2-B031-C86C-9B241275D217}"/>
          </ac:grpSpMkLst>
        </pc:grpChg>
        <pc:grpChg chg="add mod">
          <ac:chgData name="Eum, Brenden" userId="44ab4693-4e2c-41e8-b41c-b7f3140c20bd" providerId="ADAL" clId="{36AE03B2-62D9-4B38-BCF3-5B80112C5D64}" dt="2022-11-26T21:49:52.538" v="2931" actId="1076"/>
          <ac:grpSpMkLst>
            <pc:docMk/>
            <pc:sldMk cId="3997764406" sldId="340"/>
            <ac:grpSpMk id="36" creationId="{2946A40C-8D7E-4E97-B557-0F1C847AAE60}"/>
          </ac:grpSpMkLst>
        </pc:grpChg>
        <pc:grpChg chg="add mod">
          <ac:chgData name="Eum, Brenden" userId="44ab4693-4e2c-41e8-b41c-b7f3140c20bd" providerId="ADAL" clId="{36AE03B2-62D9-4B38-BCF3-5B80112C5D64}" dt="2022-11-26T21:49:55.330" v="2934" actId="164"/>
          <ac:grpSpMkLst>
            <pc:docMk/>
            <pc:sldMk cId="3997764406" sldId="340"/>
            <ac:grpSpMk id="44" creationId="{B9B8D748-1E6C-DE94-06A0-BAD2EA6A1ECD}"/>
          </ac:grpSpMkLst>
        </pc:grpChg>
        <pc:picChg chg="add 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6" creationId="{69691C4E-CD4E-6CBC-2A34-C7EDE5AB7E78}"/>
          </ac:picMkLst>
        </pc:picChg>
        <pc:picChg chg="add 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7" creationId="{33540BA0-0C6E-C901-AEE6-955999CCB3D2}"/>
          </ac:picMkLst>
        </pc:picChg>
        <pc:picChg chg="add 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8" creationId="{247F7200-F3AD-3F78-7BA4-0FC5F1BCE531}"/>
          </ac:picMkLst>
        </pc:picChg>
        <pc:picChg chg="add 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9" creationId="{B27BCB4A-678B-6C25-3B0A-49C154286B6A}"/>
          </ac:picMkLst>
        </pc:picChg>
        <pc:picChg chg="add del mod">
          <ac:chgData name="Eum, Brenden" userId="44ab4693-4e2c-41e8-b41c-b7f3140c20bd" providerId="ADAL" clId="{36AE03B2-62D9-4B38-BCF3-5B80112C5D64}" dt="2022-11-26T21:43:40.068" v="2802"/>
          <ac:picMkLst>
            <pc:docMk/>
            <pc:sldMk cId="3997764406" sldId="340"/>
            <ac:picMk id="10" creationId="{F3C3C4C5-8CC0-2625-AFEB-D8A5558BEE7A}"/>
          </ac:picMkLst>
        </pc:picChg>
        <pc:picChg chg="add del mod">
          <ac:chgData name="Eum, Brenden" userId="44ab4693-4e2c-41e8-b41c-b7f3140c20bd" providerId="ADAL" clId="{36AE03B2-62D9-4B38-BCF3-5B80112C5D64}" dt="2022-11-26T21:43:40.068" v="2802"/>
          <ac:picMkLst>
            <pc:docMk/>
            <pc:sldMk cId="3997764406" sldId="340"/>
            <ac:picMk id="11" creationId="{14AE66F6-F1DB-0E75-8B82-74AAD063DA01}"/>
          </ac:picMkLst>
        </pc:picChg>
        <pc:picChg chg="add del mod">
          <ac:chgData name="Eum, Brenden" userId="44ab4693-4e2c-41e8-b41c-b7f3140c20bd" providerId="ADAL" clId="{36AE03B2-62D9-4B38-BCF3-5B80112C5D64}" dt="2022-11-26T21:43:40.068" v="2802"/>
          <ac:picMkLst>
            <pc:docMk/>
            <pc:sldMk cId="3997764406" sldId="340"/>
            <ac:picMk id="12" creationId="{721B2424-D1DE-79AB-0BD1-0B6C3D9A2BEC}"/>
          </ac:picMkLst>
        </pc:picChg>
        <pc:picChg chg="add del mod">
          <ac:chgData name="Eum, Brenden" userId="44ab4693-4e2c-41e8-b41c-b7f3140c20bd" providerId="ADAL" clId="{36AE03B2-62D9-4B38-BCF3-5B80112C5D64}" dt="2022-11-26T21:43:40.068" v="2802"/>
          <ac:picMkLst>
            <pc:docMk/>
            <pc:sldMk cId="3997764406" sldId="340"/>
            <ac:picMk id="13" creationId="{09213A4B-9B07-F18D-AA62-33F174DB17F4}"/>
          </ac:picMkLst>
        </pc:picChg>
        <pc:picChg chg="add del mod">
          <ac:chgData name="Eum, Brenden" userId="44ab4693-4e2c-41e8-b41c-b7f3140c20bd" providerId="ADAL" clId="{36AE03B2-62D9-4B38-BCF3-5B80112C5D64}" dt="2022-11-26T21:43:40.068" v="2802"/>
          <ac:picMkLst>
            <pc:docMk/>
            <pc:sldMk cId="3997764406" sldId="340"/>
            <ac:picMk id="14" creationId="{97FBCD17-D0D1-ABD1-9BA6-9F40502DFEF9}"/>
          </ac:picMkLst>
        </pc:picChg>
        <pc:picChg chg="mod">
          <ac:chgData name="Eum, Brenden" userId="44ab4693-4e2c-41e8-b41c-b7f3140c20bd" providerId="ADAL" clId="{36AE03B2-62D9-4B38-BCF3-5B80112C5D64}" dt="2022-11-26T21:44:15.637" v="2809" actId="1076"/>
          <ac:picMkLst>
            <pc:docMk/>
            <pc:sldMk cId="3997764406" sldId="340"/>
            <ac:picMk id="17" creationId="{2BE730CE-7863-90F6-AE85-89EA082E28D4}"/>
          </ac:picMkLst>
        </pc:picChg>
        <pc:picChg chg="mod">
          <ac:chgData name="Eum, Brenden" userId="44ab4693-4e2c-41e8-b41c-b7f3140c20bd" providerId="ADAL" clId="{36AE03B2-62D9-4B38-BCF3-5B80112C5D64}" dt="2022-11-26T21:44:15.637" v="2809" actId="1076"/>
          <ac:picMkLst>
            <pc:docMk/>
            <pc:sldMk cId="3997764406" sldId="340"/>
            <ac:picMk id="18" creationId="{FF69C7B9-E3FF-DC61-435D-D92B43857786}"/>
          </ac:picMkLst>
        </pc:picChg>
        <pc:picChg chg="mod">
          <ac:chgData name="Eum, Brenden" userId="44ab4693-4e2c-41e8-b41c-b7f3140c20bd" providerId="ADAL" clId="{36AE03B2-62D9-4B38-BCF3-5B80112C5D64}" dt="2022-11-26T21:44:15.637" v="2809" actId="1076"/>
          <ac:picMkLst>
            <pc:docMk/>
            <pc:sldMk cId="3997764406" sldId="340"/>
            <ac:picMk id="19" creationId="{88D0597F-0ADB-402F-3F5D-17EF85C259DC}"/>
          </ac:picMkLst>
        </pc:picChg>
        <pc:picChg chg="mod">
          <ac:chgData name="Eum, Brenden" userId="44ab4693-4e2c-41e8-b41c-b7f3140c20bd" providerId="ADAL" clId="{36AE03B2-62D9-4B38-BCF3-5B80112C5D64}" dt="2022-11-26T21:44:15.637" v="2809" actId="1076"/>
          <ac:picMkLst>
            <pc:docMk/>
            <pc:sldMk cId="3997764406" sldId="340"/>
            <ac:picMk id="20" creationId="{0C109DD7-3B95-1DC7-4BEF-35FB3CE7B4B8}"/>
          </ac:picMkLst>
        </pc:picChg>
        <pc:picChg chg="mod">
          <ac:chgData name="Eum, Brenden" userId="44ab4693-4e2c-41e8-b41c-b7f3140c20bd" providerId="ADAL" clId="{36AE03B2-62D9-4B38-BCF3-5B80112C5D64}" dt="2022-11-26T21:44:15.637" v="2809" actId="1076"/>
          <ac:picMkLst>
            <pc:docMk/>
            <pc:sldMk cId="3997764406" sldId="340"/>
            <ac:picMk id="21" creationId="{D28927FE-DCA9-F7F3-A30C-D06DC7F1EC71}"/>
          </ac:picMkLst>
        </pc:picChg>
        <pc:picChg chg="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24" creationId="{083FB3AB-C727-EF7F-98DC-6CFA2B1A085F}"/>
          </ac:picMkLst>
        </pc:picChg>
        <pc:picChg chg="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25" creationId="{FCEE4185-3485-FBAB-FB00-6916233B7883}"/>
          </ac:picMkLst>
        </pc:picChg>
        <pc:picChg chg="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26" creationId="{CD9D6696-9060-62A7-C784-FA442086D88F}"/>
          </ac:picMkLst>
        </pc:picChg>
        <pc:picChg chg="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27" creationId="{BBE4BB05-676F-993D-B4C7-2300B5F94DD9}"/>
          </ac:picMkLst>
        </pc:picChg>
        <pc:picChg chg="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28" creationId="{03E9B8AE-3A3E-BAE8-97D2-EECEE7309B8D}"/>
          </ac:picMkLst>
        </pc:picChg>
        <pc:picChg chg="add mod">
          <ac:chgData name="Eum, Brenden" userId="44ab4693-4e2c-41e8-b41c-b7f3140c20bd" providerId="ADAL" clId="{36AE03B2-62D9-4B38-BCF3-5B80112C5D64}" dt="2022-11-26T21:44:34.749" v="2818" actId="12788"/>
          <ac:picMkLst>
            <pc:docMk/>
            <pc:sldMk cId="3997764406" sldId="340"/>
            <ac:picMk id="8194" creationId="{A1557825-4B1A-DE18-0738-41DA0E51830F}"/>
          </ac:picMkLst>
        </pc:picChg>
        <pc:cxnChg chg="add del mod">
          <ac:chgData name="Eum, Brenden" userId="44ab4693-4e2c-41e8-b41c-b7f3140c20bd" providerId="ADAL" clId="{36AE03B2-62D9-4B38-BCF3-5B80112C5D64}" dt="2022-11-26T21:48:34.987" v="2855" actId="478"/>
          <ac:cxnSpMkLst>
            <pc:docMk/>
            <pc:sldMk cId="3997764406" sldId="340"/>
            <ac:cxnSpMk id="38" creationId="{AAE15661-F2B5-39D1-03C6-104392EF76C2}"/>
          </ac:cxnSpMkLst>
        </pc:cxnChg>
        <pc:cxnChg chg="add mod">
          <ac:chgData name="Eum, Brenden" userId="44ab4693-4e2c-41e8-b41c-b7f3140c20bd" providerId="ADAL" clId="{36AE03B2-62D9-4B38-BCF3-5B80112C5D64}" dt="2022-11-26T21:49:55.330" v="2934" actId="164"/>
          <ac:cxnSpMkLst>
            <pc:docMk/>
            <pc:sldMk cId="3997764406" sldId="340"/>
            <ac:cxnSpMk id="39" creationId="{FAD775A4-F3A2-7DA8-0196-4980FB1C2246}"/>
          </ac:cxnSpMkLst>
        </pc:cxnChg>
        <pc:cxnChg chg="add mod">
          <ac:chgData name="Eum, Brenden" userId="44ab4693-4e2c-41e8-b41c-b7f3140c20bd" providerId="ADAL" clId="{36AE03B2-62D9-4B38-BCF3-5B80112C5D64}" dt="2022-11-26T21:49:55.330" v="2934" actId="164"/>
          <ac:cxnSpMkLst>
            <pc:docMk/>
            <pc:sldMk cId="3997764406" sldId="340"/>
            <ac:cxnSpMk id="40" creationId="{71E263CB-FE6A-D9B0-A106-B815C53DDEDA}"/>
          </ac:cxnSpMkLst>
        </pc:cxnChg>
        <pc:cxnChg chg="add mod">
          <ac:chgData name="Eum, Brenden" userId="44ab4693-4e2c-41e8-b41c-b7f3140c20bd" providerId="ADAL" clId="{36AE03B2-62D9-4B38-BCF3-5B80112C5D64}" dt="2022-11-26T21:49:55.330" v="2934" actId="164"/>
          <ac:cxnSpMkLst>
            <pc:docMk/>
            <pc:sldMk cId="3997764406" sldId="340"/>
            <ac:cxnSpMk id="41" creationId="{F3DC6D09-76F5-672E-2FF5-8AB9D969208A}"/>
          </ac:cxnSpMkLst>
        </pc:cxnChg>
      </pc:sldChg>
      <pc:sldChg chg="addSp delSp modSp add mod modAnim">
        <pc:chgData name="Eum, Brenden" userId="44ab4693-4e2c-41e8-b41c-b7f3140c20bd" providerId="ADAL" clId="{36AE03B2-62D9-4B38-BCF3-5B80112C5D64}" dt="2022-11-26T21:55:14.504" v="3021" actId="1076"/>
        <pc:sldMkLst>
          <pc:docMk/>
          <pc:sldMk cId="2858206470" sldId="341"/>
        </pc:sldMkLst>
        <pc:spChg chg="add mod">
          <ac:chgData name="Eum, Brenden" userId="44ab4693-4e2c-41e8-b41c-b7f3140c20bd" providerId="ADAL" clId="{36AE03B2-62D9-4B38-BCF3-5B80112C5D64}" dt="2022-11-26T21:51:38.193" v="2961" actId="1037"/>
          <ac:spMkLst>
            <pc:docMk/>
            <pc:sldMk cId="2858206470" sldId="341"/>
            <ac:spMk id="10" creationId="{A3DC512B-E8A4-15C7-8BB7-F0F6958C6883}"/>
          </ac:spMkLst>
        </pc:spChg>
        <pc:spChg chg="add mod">
          <ac:chgData name="Eum, Brenden" userId="44ab4693-4e2c-41e8-b41c-b7f3140c20bd" providerId="ADAL" clId="{36AE03B2-62D9-4B38-BCF3-5B80112C5D64}" dt="2022-11-26T21:51:50.558" v="2963" actId="1076"/>
          <ac:spMkLst>
            <pc:docMk/>
            <pc:sldMk cId="2858206470" sldId="341"/>
            <ac:spMk id="11" creationId="{4C4FEA8B-B0C5-0E85-7FE8-566603D00813}"/>
          </ac:spMkLst>
        </pc:spChg>
        <pc:spChg chg="del">
          <ac:chgData name="Eum, Brenden" userId="44ab4693-4e2c-41e8-b41c-b7f3140c20bd" providerId="ADAL" clId="{36AE03B2-62D9-4B38-BCF3-5B80112C5D64}" dt="2022-11-26T21:51:23.719" v="2945" actId="478"/>
          <ac:spMkLst>
            <pc:docMk/>
            <pc:sldMk cId="2858206470" sldId="341"/>
            <ac:spMk id="46" creationId="{59AC95D0-3E53-9138-172B-5DF833AF38FA}"/>
          </ac:spMkLst>
        </pc:spChg>
        <pc:grpChg chg="del">
          <ac:chgData name="Eum, Brenden" userId="44ab4693-4e2c-41e8-b41c-b7f3140c20bd" providerId="ADAL" clId="{36AE03B2-62D9-4B38-BCF3-5B80112C5D64}" dt="2022-11-26T21:51:16.040" v="2940" actId="478"/>
          <ac:grpSpMkLst>
            <pc:docMk/>
            <pc:sldMk cId="2858206470" sldId="341"/>
            <ac:grpSpMk id="22" creationId="{A748A498-993C-B64F-BE8B-5EFBF62922D8}"/>
          </ac:grpSpMkLst>
        </pc:grpChg>
        <pc:grpChg chg="mod">
          <ac:chgData name="Eum, Brenden" userId="44ab4693-4e2c-41e8-b41c-b7f3140c20bd" providerId="ADAL" clId="{36AE03B2-62D9-4B38-BCF3-5B80112C5D64}" dt="2022-11-26T21:55:14.504" v="3021" actId="1076"/>
          <ac:grpSpMkLst>
            <pc:docMk/>
            <pc:sldMk cId="2858206470" sldId="341"/>
            <ac:grpSpMk id="23" creationId="{3B748D7D-D1D2-B031-C86C-9B241275D217}"/>
          </ac:grpSpMkLst>
        </pc:grpChg>
        <pc:grpChg chg="mod">
          <ac:chgData name="Eum, Brenden" userId="44ab4693-4e2c-41e8-b41c-b7f3140c20bd" providerId="ADAL" clId="{36AE03B2-62D9-4B38-BCF3-5B80112C5D64}" dt="2022-11-26T21:54:51.640" v="3016" actId="1076"/>
          <ac:grpSpMkLst>
            <pc:docMk/>
            <pc:sldMk cId="2858206470" sldId="341"/>
            <ac:grpSpMk id="36" creationId="{2946A40C-8D7E-4E97-B557-0F1C847AAE60}"/>
          </ac:grpSpMkLst>
        </pc:grpChg>
        <pc:picChg chg="mod">
          <ac:chgData name="Eum, Brenden" userId="44ab4693-4e2c-41e8-b41c-b7f3140c20bd" providerId="ADAL" clId="{36AE03B2-62D9-4B38-BCF3-5B80112C5D64}" dt="2022-11-26T21:55:14.504" v="3021" actId="1076"/>
          <ac:picMkLst>
            <pc:docMk/>
            <pc:sldMk cId="2858206470" sldId="341"/>
            <ac:picMk id="24" creationId="{083FB3AB-C727-EF7F-98DC-6CFA2B1A085F}"/>
          </ac:picMkLst>
        </pc:picChg>
        <pc:picChg chg="mod">
          <ac:chgData name="Eum, Brenden" userId="44ab4693-4e2c-41e8-b41c-b7f3140c20bd" providerId="ADAL" clId="{36AE03B2-62D9-4B38-BCF3-5B80112C5D64}" dt="2022-11-26T21:55:14.504" v="3021" actId="1076"/>
          <ac:picMkLst>
            <pc:docMk/>
            <pc:sldMk cId="2858206470" sldId="341"/>
            <ac:picMk id="25" creationId="{FCEE4185-3485-FBAB-FB00-6916233B7883}"/>
          </ac:picMkLst>
        </pc:picChg>
        <pc:picChg chg="mod">
          <ac:chgData name="Eum, Brenden" userId="44ab4693-4e2c-41e8-b41c-b7f3140c20bd" providerId="ADAL" clId="{36AE03B2-62D9-4B38-BCF3-5B80112C5D64}" dt="2022-11-26T21:55:14.504" v="3021" actId="1076"/>
          <ac:picMkLst>
            <pc:docMk/>
            <pc:sldMk cId="2858206470" sldId="341"/>
            <ac:picMk id="26" creationId="{CD9D6696-9060-62A7-C784-FA442086D88F}"/>
          </ac:picMkLst>
        </pc:picChg>
        <pc:picChg chg="mod">
          <ac:chgData name="Eum, Brenden" userId="44ab4693-4e2c-41e8-b41c-b7f3140c20bd" providerId="ADAL" clId="{36AE03B2-62D9-4B38-BCF3-5B80112C5D64}" dt="2022-11-26T21:55:14.504" v="3021" actId="1076"/>
          <ac:picMkLst>
            <pc:docMk/>
            <pc:sldMk cId="2858206470" sldId="341"/>
            <ac:picMk id="27" creationId="{BBE4BB05-676F-993D-B4C7-2300B5F94DD9}"/>
          </ac:picMkLst>
        </pc:picChg>
        <pc:picChg chg="mod">
          <ac:chgData name="Eum, Brenden" userId="44ab4693-4e2c-41e8-b41c-b7f3140c20bd" providerId="ADAL" clId="{36AE03B2-62D9-4B38-BCF3-5B80112C5D64}" dt="2022-11-26T21:55:14.504" v="3021" actId="1076"/>
          <ac:picMkLst>
            <pc:docMk/>
            <pc:sldMk cId="2858206470" sldId="341"/>
            <ac:picMk id="28" creationId="{03E9B8AE-3A3E-BAE8-97D2-EECEE7309B8D}"/>
          </ac:picMkLst>
        </pc:picChg>
      </pc:sldChg>
      <pc:sldChg chg="addSp delSp modSp add mod delAnim modAnim">
        <pc:chgData name="Eum, Brenden" userId="44ab4693-4e2c-41e8-b41c-b7f3140c20bd" providerId="ADAL" clId="{36AE03B2-62D9-4B38-BCF3-5B80112C5D64}" dt="2022-11-26T21:59:13.795" v="3111"/>
        <pc:sldMkLst>
          <pc:docMk/>
          <pc:sldMk cId="2943079116" sldId="342"/>
        </pc:sldMkLst>
        <pc:spChg chg="del">
          <ac:chgData name="Eum, Brenden" userId="44ab4693-4e2c-41e8-b41c-b7f3140c20bd" providerId="ADAL" clId="{36AE03B2-62D9-4B38-BCF3-5B80112C5D64}" dt="2022-11-26T21:53:03.603" v="2969" actId="478"/>
          <ac:spMkLst>
            <pc:docMk/>
            <pc:sldMk cId="2943079116" sldId="342"/>
            <ac:spMk id="10" creationId="{A3DC512B-E8A4-15C7-8BB7-F0F6958C6883}"/>
          </ac:spMkLst>
        </pc:spChg>
        <pc:spChg chg="del">
          <ac:chgData name="Eum, Brenden" userId="44ab4693-4e2c-41e8-b41c-b7f3140c20bd" providerId="ADAL" clId="{36AE03B2-62D9-4B38-BCF3-5B80112C5D64}" dt="2022-11-26T21:53:14.175" v="2973" actId="478"/>
          <ac:spMkLst>
            <pc:docMk/>
            <pc:sldMk cId="2943079116" sldId="342"/>
            <ac:spMk id="11" creationId="{4C4FEA8B-B0C5-0E85-7FE8-566603D00813}"/>
          </ac:spMkLst>
        </pc:spChg>
        <pc:spChg chg="mod">
          <ac:chgData name="Eum, Brenden" userId="44ab4693-4e2c-41e8-b41c-b7f3140c20bd" providerId="ADAL" clId="{36AE03B2-62D9-4B38-BCF3-5B80112C5D64}" dt="2022-11-26T21:53:08.352" v="2971"/>
          <ac:spMkLst>
            <pc:docMk/>
            <pc:sldMk cId="2943079116" sldId="342"/>
            <ac:spMk id="12" creationId="{2C64B7B1-B960-5C74-9646-55E50696B714}"/>
          </ac:spMkLst>
        </pc:spChg>
        <pc:spChg chg="del mod">
          <ac:chgData name="Eum, Brenden" userId="44ab4693-4e2c-41e8-b41c-b7f3140c20bd" providerId="ADAL" clId="{36AE03B2-62D9-4B38-BCF3-5B80112C5D64}" dt="2022-11-26T21:53:28.528" v="2976" actId="478"/>
          <ac:spMkLst>
            <pc:docMk/>
            <pc:sldMk cId="2943079116" sldId="342"/>
            <ac:spMk id="13" creationId="{037A2C3E-7475-9B98-76FE-75AFA96A3A70}"/>
          </ac:spMkLst>
        </pc:spChg>
        <pc:spChg chg="add mod">
          <ac:chgData name="Eum, Brenden" userId="44ab4693-4e2c-41e8-b41c-b7f3140c20bd" providerId="ADAL" clId="{36AE03B2-62D9-4B38-BCF3-5B80112C5D64}" dt="2022-11-26T21:56:34.650" v="3078" actId="1036"/>
          <ac:spMkLst>
            <pc:docMk/>
            <pc:sldMk cId="2943079116" sldId="342"/>
            <ac:spMk id="14" creationId="{F194EA88-8107-2168-D4F9-B657830DAC60}"/>
          </ac:spMkLst>
        </pc:spChg>
        <pc:spChg chg="del mod">
          <ac:chgData name="Eum, Brenden" userId="44ab4693-4e2c-41e8-b41c-b7f3140c20bd" providerId="ADAL" clId="{36AE03B2-62D9-4B38-BCF3-5B80112C5D64}" dt="2022-11-26T21:54:02.315" v="2985" actId="478"/>
          <ac:spMkLst>
            <pc:docMk/>
            <pc:sldMk cId="2943079116" sldId="342"/>
            <ac:spMk id="19" creationId="{D5B883B5-F417-9A60-A1A2-48AB7D2B16F9}"/>
          </ac:spMkLst>
        </pc:spChg>
        <pc:spChg chg="del">
          <ac:chgData name="Eum, Brenden" userId="44ab4693-4e2c-41e8-b41c-b7f3140c20bd" providerId="ADAL" clId="{36AE03B2-62D9-4B38-BCF3-5B80112C5D64}" dt="2022-11-26T21:52:58.913" v="2968" actId="478"/>
          <ac:spMkLst>
            <pc:docMk/>
            <pc:sldMk cId="2943079116" sldId="342"/>
            <ac:spMk id="35" creationId="{A455EB32-8F26-29B4-24D9-2E6037CA1863}"/>
          </ac:spMkLst>
        </pc:spChg>
        <pc:spChg chg="mod topLvl">
          <ac:chgData name="Eum, Brenden" userId="44ab4693-4e2c-41e8-b41c-b7f3140c20bd" providerId="ADAL" clId="{36AE03B2-62D9-4B38-BCF3-5B80112C5D64}" dt="2022-11-26T21:57:01.943" v="3094" actId="1076"/>
          <ac:spMkLst>
            <pc:docMk/>
            <pc:sldMk cId="2943079116" sldId="342"/>
            <ac:spMk id="42" creationId="{D7704BAE-0F01-7029-7CB9-1E401C03162B}"/>
          </ac:spMkLst>
        </pc:spChg>
        <pc:spChg chg="del">
          <ac:chgData name="Eum, Brenden" userId="44ab4693-4e2c-41e8-b41c-b7f3140c20bd" providerId="ADAL" clId="{36AE03B2-62D9-4B38-BCF3-5B80112C5D64}" dt="2022-11-26T21:53:18.408" v="2974" actId="478"/>
          <ac:spMkLst>
            <pc:docMk/>
            <pc:sldMk cId="2943079116" sldId="342"/>
            <ac:spMk id="43" creationId="{6A0B3041-C653-3E9C-5A2B-D03E9190A4B2}"/>
          </ac:spMkLst>
        </pc:spChg>
        <pc:spChg chg="mod">
          <ac:chgData name="Eum, Brenden" userId="44ab4693-4e2c-41e8-b41c-b7f3140c20bd" providerId="ADAL" clId="{36AE03B2-62D9-4B38-BCF3-5B80112C5D64}" dt="2022-11-26T21:54:52.932" v="3017"/>
          <ac:spMkLst>
            <pc:docMk/>
            <pc:sldMk cId="2943079116" sldId="342"/>
            <ac:spMk id="45" creationId="{925DBF96-43A2-C9A1-B706-00CBD610143A}"/>
          </ac:spMkLst>
        </pc:spChg>
        <pc:spChg chg="mod">
          <ac:chgData name="Eum, Brenden" userId="44ab4693-4e2c-41e8-b41c-b7f3140c20bd" providerId="ADAL" clId="{36AE03B2-62D9-4B38-BCF3-5B80112C5D64}" dt="2022-11-26T21:54:52.932" v="3017"/>
          <ac:spMkLst>
            <pc:docMk/>
            <pc:sldMk cId="2943079116" sldId="342"/>
            <ac:spMk id="46" creationId="{65111796-774D-CE86-4533-E42294DEE4FA}"/>
          </ac:spMkLst>
        </pc:spChg>
        <pc:spChg chg="mod">
          <ac:chgData name="Eum, Brenden" userId="44ab4693-4e2c-41e8-b41c-b7f3140c20bd" providerId="ADAL" clId="{36AE03B2-62D9-4B38-BCF3-5B80112C5D64}" dt="2022-11-26T21:54:52.932" v="3017"/>
          <ac:spMkLst>
            <pc:docMk/>
            <pc:sldMk cId="2943079116" sldId="342"/>
            <ac:spMk id="47" creationId="{0329FCBF-7257-98FC-725B-D9D650CA41D6}"/>
          </ac:spMkLst>
        </pc:spChg>
        <pc:spChg chg="mod">
          <ac:chgData name="Eum, Brenden" userId="44ab4693-4e2c-41e8-b41c-b7f3140c20bd" providerId="ADAL" clId="{36AE03B2-62D9-4B38-BCF3-5B80112C5D64}" dt="2022-11-26T21:54:52.932" v="3017"/>
          <ac:spMkLst>
            <pc:docMk/>
            <pc:sldMk cId="2943079116" sldId="342"/>
            <ac:spMk id="48" creationId="{BAF0CDC5-1015-7DA7-993F-FAE860A09C79}"/>
          </ac:spMkLst>
        </pc:spChg>
        <pc:spChg chg="mod">
          <ac:chgData name="Eum, Brenden" userId="44ab4693-4e2c-41e8-b41c-b7f3140c20bd" providerId="ADAL" clId="{36AE03B2-62D9-4B38-BCF3-5B80112C5D64}" dt="2022-11-26T21:54:52.932" v="3017"/>
          <ac:spMkLst>
            <pc:docMk/>
            <pc:sldMk cId="2943079116" sldId="342"/>
            <ac:spMk id="49" creationId="{A6BA131E-15DA-C09F-3AC6-EBD261F2A1DB}"/>
          </ac:spMkLst>
        </pc:spChg>
        <pc:spChg chg="add del mod ord">
          <ac:chgData name="Eum, Brenden" userId="44ab4693-4e2c-41e8-b41c-b7f3140c20bd" providerId="ADAL" clId="{36AE03B2-62D9-4B38-BCF3-5B80112C5D64}" dt="2022-11-26T21:59:08.829" v="3108" actId="478"/>
          <ac:spMkLst>
            <pc:docMk/>
            <pc:sldMk cId="2943079116" sldId="342"/>
            <ac:spMk id="61" creationId="{DA6032E1-3D05-3AEC-94F3-2470BAA7FFC1}"/>
          </ac:spMkLst>
        </pc:spChg>
        <pc:grpChg chg="add del mod">
          <ac:chgData name="Eum, Brenden" userId="44ab4693-4e2c-41e8-b41c-b7f3140c20bd" providerId="ADAL" clId="{36AE03B2-62D9-4B38-BCF3-5B80112C5D64}" dt="2022-11-26T21:53:37.899" v="2978" actId="478"/>
          <ac:grpSpMkLst>
            <pc:docMk/>
            <pc:sldMk cId="2943079116" sldId="342"/>
            <ac:grpSpMk id="6" creationId="{4AC92A97-53A4-4408-60F6-CC981ED2DC91}"/>
          </ac:grpSpMkLst>
        </pc:grpChg>
        <pc:grpChg chg="add mod">
          <ac:chgData name="Eum, Brenden" userId="44ab4693-4e2c-41e8-b41c-b7f3140c20bd" providerId="ADAL" clId="{36AE03B2-62D9-4B38-BCF3-5B80112C5D64}" dt="2022-11-26T21:58:20.819" v="3104" actId="164"/>
          <ac:grpSpMkLst>
            <pc:docMk/>
            <pc:sldMk cId="2943079116" sldId="342"/>
            <ac:grpSpMk id="15" creationId="{6458EC9B-C4A0-EC79-38C4-AACD51619ED3}"/>
          </ac:grpSpMkLst>
        </pc:grpChg>
        <pc:grpChg chg="del">
          <ac:chgData name="Eum, Brenden" userId="44ab4693-4e2c-41e8-b41c-b7f3140c20bd" providerId="ADAL" clId="{36AE03B2-62D9-4B38-BCF3-5B80112C5D64}" dt="2022-11-26T21:52:57.418" v="2966" actId="478"/>
          <ac:grpSpMkLst>
            <pc:docMk/>
            <pc:sldMk cId="2943079116" sldId="342"/>
            <ac:grpSpMk id="23" creationId="{3B748D7D-D1D2-B031-C86C-9B241275D217}"/>
          </ac:grpSpMkLst>
        </pc:grpChg>
        <pc:grpChg chg="del">
          <ac:chgData name="Eum, Brenden" userId="44ab4693-4e2c-41e8-b41c-b7f3140c20bd" providerId="ADAL" clId="{36AE03B2-62D9-4B38-BCF3-5B80112C5D64}" dt="2022-11-26T21:52:58.499" v="2967" actId="478"/>
          <ac:grpSpMkLst>
            <pc:docMk/>
            <pc:sldMk cId="2943079116" sldId="342"/>
            <ac:grpSpMk id="36" creationId="{2946A40C-8D7E-4E97-B557-0F1C847AAE60}"/>
          </ac:grpSpMkLst>
        </pc:grpChg>
        <pc:grpChg chg="add del mod">
          <ac:chgData name="Eum, Brenden" userId="44ab4693-4e2c-41e8-b41c-b7f3140c20bd" providerId="ADAL" clId="{36AE03B2-62D9-4B38-BCF3-5B80112C5D64}" dt="2022-11-26T21:55:05.084" v="3019" actId="478"/>
          <ac:grpSpMkLst>
            <pc:docMk/>
            <pc:sldMk cId="2943079116" sldId="342"/>
            <ac:grpSpMk id="38" creationId="{A9AD732E-8772-BEAB-A19C-BC1795AAA72E}"/>
          </ac:grpSpMkLst>
        </pc:grpChg>
        <pc:grpChg chg="del mod">
          <ac:chgData name="Eum, Brenden" userId="44ab4693-4e2c-41e8-b41c-b7f3140c20bd" providerId="ADAL" clId="{36AE03B2-62D9-4B38-BCF3-5B80112C5D64}" dt="2022-11-26T21:56:58.499" v="3093" actId="165"/>
          <ac:grpSpMkLst>
            <pc:docMk/>
            <pc:sldMk cId="2943079116" sldId="342"/>
            <ac:grpSpMk id="44" creationId="{B9B8D748-1E6C-DE94-06A0-BAD2EA6A1ECD}"/>
          </ac:grpSpMkLst>
        </pc:grpChg>
        <pc:grpChg chg="add del mod">
          <ac:chgData name="Eum, Brenden" userId="44ab4693-4e2c-41e8-b41c-b7f3140c20bd" providerId="ADAL" clId="{36AE03B2-62D9-4B38-BCF3-5B80112C5D64}" dt="2022-11-26T21:55:28.326" v="3029"/>
          <ac:grpSpMkLst>
            <pc:docMk/>
            <pc:sldMk cId="2943079116" sldId="342"/>
            <ac:grpSpMk id="50" creationId="{01D0A4EA-93EB-EDCA-7262-F0694914F655}"/>
          </ac:grpSpMkLst>
        </pc:grpChg>
        <pc:grpChg chg="add del mod">
          <ac:chgData name="Eum, Brenden" userId="44ab4693-4e2c-41e8-b41c-b7f3140c20bd" providerId="ADAL" clId="{36AE03B2-62D9-4B38-BCF3-5B80112C5D64}" dt="2022-11-26T21:59:11.275" v="3110" actId="478"/>
          <ac:grpSpMkLst>
            <pc:docMk/>
            <pc:sldMk cId="2943079116" sldId="342"/>
            <ac:grpSpMk id="62" creationId="{706EF114-2647-0F34-81CC-A05653AD6F8F}"/>
          </ac:grpSpMkLst>
        </pc:grpChg>
        <pc:picChg chg="mod">
          <ac:chgData name="Eum, Brenden" userId="44ab4693-4e2c-41e8-b41c-b7f3140c20bd" providerId="ADAL" clId="{36AE03B2-62D9-4B38-BCF3-5B80112C5D64}" dt="2022-11-26T21:55:27.898" v="3028" actId="14100"/>
          <ac:picMkLst>
            <pc:docMk/>
            <pc:sldMk cId="2943079116" sldId="342"/>
            <ac:picMk id="51" creationId="{358DA452-2DC4-12DB-1E45-1607C48516E7}"/>
          </ac:picMkLst>
        </pc:picChg>
        <pc:picChg chg="mod">
          <ac:chgData name="Eum, Brenden" userId="44ab4693-4e2c-41e8-b41c-b7f3140c20bd" providerId="ADAL" clId="{36AE03B2-62D9-4B38-BCF3-5B80112C5D64}" dt="2022-11-26T21:55:27.898" v="3028" actId="14100"/>
          <ac:picMkLst>
            <pc:docMk/>
            <pc:sldMk cId="2943079116" sldId="342"/>
            <ac:picMk id="52" creationId="{62CBC777-9F06-ACC7-3399-90A7A27DFF5E}"/>
          </ac:picMkLst>
        </pc:picChg>
        <pc:picChg chg="mod">
          <ac:chgData name="Eum, Brenden" userId="44ab4693-4e2c-41e8-b41c-b7f3140c20bd" providerId="ADAL" clId="{36AE03B2-62D9-4B38-BCF3-5B80112C5D64}" dt="2022-11-26T21:55:27.898" v="3028" actId="14100"/>
          <ac:picMkLst>
            <pc:docMk/>
            <pc:sldMk cId="2943079116" sldId="342"/>
            <ac:picMk id="53" creationId="{38732D39-C69D-9A46-92D0-EA26794E2AC1}"/>
          </ac:picMkLst>
        </pc:picChg>
        <pc:picChg chg="mod">
          <ac:chgData name="Eum, Brenden" userId="44ab4693-4e2c-41e8-b41c-b7f3140c20bd" providerId="ADAL" clId="{36AE03B2-62D9-4B38-BCF3-5B80112C5D64}" dt="2022-11-26T21:55:27.898" v="3028" actId="14100"/>
          <ac:picMkLst>
            <pc:docMk/>
            <pc:sldMk cId="2943079116" sldId="342"/>
            <ac:picMk id="54" creationId="{AFD2C463-4B67-63C1-6F02-520CE74F7CBB}"/>
          </ac:picMkLst>
        </pc:picChg>
        <pc:picChg chg="mod">
          <ac:chgData name="Eum, Brenden" userId="44ab4693-4e2c-41e8-b41c-b7f3140c20bd" providerId="ADAL" clId="{36AE03B2-62D9-4B38-BCF3-5B80112C5D64}" dt="2022-11-26T21:55:27.898" v="3028" actId="14100"/>
          <ac:picMkLst>
            <pc:docMk/>
            <pc:sldMk cId="2943079116" sldId="342"/>
            <ac:picMk id="55" creationId="{5FDEF294-38A9-3DA9-84E7-C375AC7A11FE}"/>
          </ac:picMkLst>
        </pc:picChg>
        <pc:picChg chg="add mod">
          <ac:chgData name="Eum, Brenden" userId="44ab4693-4e2c-41e8-b41c-b7f3140c20bd" providerId="ADAL" clId="{36AE03B2-62D9-4B38-BCF3-5B80112C5D64}" dt="2022-11-26T21:58:20.819" v="3104" actId="164"/>
          <ac:picMkLst>
            <pc:docMk/>
            <pc:sldMk cId="2943079116" sldId="342"/>
            <ac:picMk id="56" creationId="{25697984-ABA9-55A5-4BA7-96419662365C}"/>
          </ac:picMkLst>
        </pc:picChg>
        <pc:picChg chg="add mod">
          <ac:chgData name="Eum, Brenden" userId="44ab4693-4e2c-41e8-b41c-b7f3140c20bd" providerId="ADAL" clId="{36AE03B2-62D9-4B38-BCF3-5B80112C5D64}" dt="2022-11-26T21:58:20.819" v="3104" actId="164"/>
          <ac:picMkLst>
            <pc:docMk/>
            <pc:sldMk cId="2943079116" sldId="342"/>
            <ac:picMk id="57" creationId="{3545F314-78DE-FB4E-76BB-4D8882E5E0D0}"/>
          </ac:picMkLst>
        </pc:picChg>
        <pc:picChg chg="add mod">
          <ac:chgData name="Eum, Brenden" userId="44ab4693-4e2c-41e8-b41c-b7f3140c20bd" providerId="ADAL" clId="{36AE03B2-62D9-4B38-BCF3-5B80112C5D64}" dt="2022-11-26T21:58:20.819" v="3104" actId="164"/>
          <ac:picMkLst>
            <pc:docMk/>
            <pc:sldMk cId="2943079116" sldId="342"/>
            <ac:picMk id="58" creationId="{105F1E3F-A290-E54C-584C-567FD655A7FC}"/>
          </ac:picMkLst>
        </pc:picChg>
        <pc:picChg chg="add mod">
          <ac:chgData name="Eum, Brenden" userId="44ab4693-4e2c-41e8-b41c-b7f3140c20bd" providerId="ADAL" clId="{36AE03B2-62D9-4B38-BCF3-5B80112C5D64}" dt="2022-11-26T21:58:20.819" v="3104" actId="164"/>
          <ac:picMkLst>
            <pc:docMk/>
            <pc:sldMk cId="2943079116" sldId="342"/>
            <ac:picMk id="59" creationId="{B3FCCDCB-150B-1AF5-CE31-636D2898EC4D}"/>
          </ac:picMkLst>
        </pc:picChg>
        <pc:picChg chg="add mod">
          <ac:chgData name="Eum, Brenden" userId="44ab4693-4e2c-41e8-b41c-b7f3140c20bd" providerId="ADAL" clId="{36AE03B2-62D9-4B38-BCF3-5B80112C5D64}" dt="2022-11-26T21:58:20.819" v="3104" actId="164"/>
          <ac:picMkLst>
            <pc:docMk/>
            <pc:sldMk cId="2943079116" sldId="342"/>
            <ac:picMk id="60" creationId="{6B27FE45-213C-9E20-A56D-0B346FDBC0E8}"/>
          </ac:picMkLst>
        </pc:picChg>
        <pc:cxnChg chg="mod">
          <ac:chgData name="Eum, Brenden" userId="44ab4693-4e2c-41e8-b41c-b7f3140c20bd" providerId="ADAL" clId="{36AE03B2-62D9-4B38-BCF3-5B80112C5D64}" dt="2022-11-26T21:53:08.352" v="2971"/>
          <ac:cxnSpMkLst>
            <pc:docMk/>
            <pc:sldMk cId="2943079116" sldId="342"/>
            <ac:cxnSpMk id="7" creationId="{414147AE-2B22-F8AB-F783-F3B8D8C0FEC9}"/>
          </ac:cxnSpMkLst>
        </pc:cxnChg>
        <pc:cxnChg chg="mod">
          <ac:chgData name="Eum, Brenden" userId="44ab4693-4e2c-41e8-b41c-b7f3140c20bd" providerId="ADAL" clId="{36AE03B2-62D9-4B38-BCF3-5B80112C5D64}" dt="2022-11-26T21:53:08.352" v="2971"/>
          <ac:cxnSpMkLst>
            <pc:docMk/>
            <pc:sldMk cId="2943079116" sldId="342"/>
            <ac:cxnSpMk id="8" creationId="{25EC10CD-D100-561C-3935-4C7D619A818E}"/>
          </ac:cxnSpMkLst>
        </pc:cxnChg>
        <pc:cxnChg chg="mod">
          <ac:chgData name="Eum, Brenden" userId="44ab4693-4e2c-41e8-b41c-b7f3140c20bd" providerId="ADAL" clId="{36AE03B2-62D9-4B38-BCF3-5B80112C5D64}" dt="2022-11-26T21:53:33.280" v="2977" actId="1076"/>
          <ac:cxnSpMkLst>
            <pc:docMk/>
            <pc:sldMk cId="2943079116" sldId="342"/>
            <ac:cxnSpMk id="9" creationId="{4E317B25-A3E5-A88B-03F3-EB43066692D2}"/>
          </ac:cxnSpMkLst>
        </pc:cxnChg>
        <pc:cxnChg chg="mod">
          <ac:chgData name="Eum, Brenden" userId="44ab4693-4e2c-41e8-b41c-b7f3140c20bd" providerId="ADAL" clId="{36AE03B2-62D9-4B38-BCF3-5B80112C5D64}" dt="2022-11-26T21:56:29.427" v="3070" actId="1036"/>
          <ac:cxnSpMkLst>
            <pc:docMk/>
            <pc:sldMk cId="2943079116" sldId="342"/>
            <ac:cxnSpMk id="16" creationId="{87D33F43-EB90-B027-E196-E0BA6125E530}"/>
          </ac:cxnSpMkLst>
        </pc:cxnChg>
        <pc:cxnChg chg="mod">
          <ac:chgData name="Eum, Brenden" userId="44ab4693-4e2c-41e8-b41c-b7f3140c20bd" providerId="ADAL" clId="{36AE03B2-62D9-4B38-BCF3-5B80112C5D64}" dt="2022-11-26T21:56:29.427" v="3070" actId="1036"/>
          <ac:cxnSpMkLst>
            <pc:docMk/>
            <pc:sldMk cId="2943079116" sldId="342"/>
            <ac:cxnSpMk id="17" creationId="{1E4A23E7-6510-1E31-F89E-5234DF90BBC2}"/>
          </ac:cxnSpMkLst>
        </pc:cxnChg>
        <pc:cxnChg chg="mod">
          <ac:chgData name="Eum, Brenden" userId="44ab4693-4e2c-41e8-b41c-b7f3140c20bd" providerId="ADAL" clId="{36AE03B2-62D9-4B38-BCF3-5B80112C5D64}" dt="2022-11-26T21:56:29.427" v="3070" actId="1036"/>
          <ac:cxnSpMkLst>
            <pc:docMk/>
            <pc:sldMk cId="2943079116" sldId="342"/>
            <ac:cxnSpMk id="18" creationId="{DCFA816A-3897-E967-E19B-5F8E2E84FC05}"/>
          </ac:cxnSpMkLst>
        </pc:cxnChg>
        <pc:cxnChg chg="add mod">
          <ac:chgData name="Eum, Brenden" userId="44ab4693-4e2c-41e8-b41c-b7f3140c20bd" providerId="ADAL" clId="{36AE03B2-62D9-4B38-BCF3-5B80112C5D64}" dt="2022-11-26T21:58:20.819" v="3104" actId="164"/>
          <ac:cxnSpMkLst>
            <pc:docMk/>
            <pc:sldMk cId="2943079116" sldId="342"/>
            <ac:cxnSpMk id="20" creationId="{12280364-DD57-3F61-D91C-BE6D6D253DB7}"/>
          </ac:cxnSpMkLst>
        </pc:cxnChg>
        <pc:cxnChg chg="add mod">
          <ac:chgData name="Eum, Brenden" userId="44ab4693-4e2c-41e8-b41c-b7f3140c20bd" providerId="ADAL" clId="{36AE03B2-62D9-4B38-BCF3-5B80112C5D64}" dt="2022-11-26T21:58:20.819" v="3104" actId="164"/>
          <ac:cxnSpMkLst>
            <pc:docMk/>
            <pc:sldMk cId="2943079116" sldId="342"/>
            <ac:cxnSpMk id="21" creationId="{CFCC001F-2C41-6585-D024-79A91A26E9E0}"/>
          </ac:cxnSpMkLst>
        </pc:cxnChg>
        <pc:cxnChg chg="add mod">
          <ac:chgData name="Eum, Brenden" userId="44ab4693-4e2c-41e8-b41c-b7f3140c20bd" providerId="ADAL" clId="{36AE03B2-62D9-4B38-BCF3-5B80112C5D64}" dt="2022-11-26T21:58:20.819" v="3104" actId="164"/>
          <ac:cxnSpMkLst>
            <pc:docMk/>
            <pc:sldMk cId="2943079116" sldId="342"/>
            <ac:cxnSpMk id="22" creationId="{DDA27B7D-442F-5D7D-1691-C5710121B87B}"/>
          </ac:cxnSpMkLst>
        </pc:cxnChg>
        <pc:cxnChg chg="add mod">
          <ac:chgData name="Eum, Brenden" userId="44ab4693-4e2c-41e8-b41c-b7f3140c20bd" providerId="ADAL" clId="{36AE03B2-62D9-4B38-BCF3-5B80112C5D64}" dt="2022-11-26T21:58:20.819" v="3104" actId="164"/>
          <ac:cxnSpMkLst>
            <pc:docMk/>
            <pc:sldMk cId="2943079116" sldId="342"/>
            <ac:cxnSpMk id="29" creationId="{13B098C1-132B-2651-FCCF-384C08F43F89}"/>
          </ac:cxnSpMkLst>
        </pc:cxnChg>
        <pc:cxnChg chg="add mod">
          <ac:chgData name="Eum, Brenden" userId="44ab4693-4e2c-41e8-b41c-b7f3140c20bd" providerId="ADAL" clId="{36AE03B2-62D9-4B38-BCF3-5B80112C5D64}" dt="2022-11-26T21:58:20.819" v="3104" actId="164"/>
          <ac:cxnSpMkLst>
            <pc:docMk/>
            <pc:sldMk cId="2943079116" sldId="342"/>
            <ac:cxnSpMk id="37" creationId="{7E5FE8EC-0329-50E7-C584-3969186DC655}"/>
          </ac:cxnSpMkLst>
        </pc:cxnChg>
        <pc:cxnChg chg="mod topLvl">
          <ac:chgData name="Eum, Brenden" userId="44ab4693-4e2c-41e8-b41c-b7f3140c20bd" providerId="ADAL" clId="{36AE03B2-62D9-4B38-BCF3-5B80112C5D64}" dt="2022-11-26T21:56:58.499" v="3093" actId="165"/>
          <ac:cxnSpMkLst>
            <pc:docMk/>
            <pc:sldMk cId="2943079116" sldId="342"/>
            <ac:cxnSpMk id="39" creationId="{FAD775A4-F3A2-7DA8-0196-4980FB1C2246}"/>
          </ac:cxnSpMkLst>
        </pc:cxnChg>
        <pc:cxnChg chg="mod topLvl">
          <ac:chgData name="Eum, Brenden" userId="44ab4693-4e2c-41e8-b41c-b7f3140c20bd" providerId="ADAL" clId="{36AE03B2-62D9-4B38-BCF3-5B80112C5D64}" dt="2022-11-26T21:56:58.499" v="3093" actId="165"/>
          <ac:cxnSpMkLst>
            <pc:docMk/>
            <pc:sldMk cId="2943079116" sldId="342"/>
            <ac:cxnSpMk id="40" creationId="{71E263CB-FE6A-D9B0-A106-B815C53DDEDA}"/>
          </ac:cxnSpMkLst>
        </pc:cxnChg>
        <pc:cxnChg chg="mod topLvl">
          <ac:chgData name="Eum, Brenden" userId="44ab4693-4e2c-41e8-b41c-b7f3140c20bd" providerId="ADAL" clId="{36AE03B2-62D9-4B38-BCF3-5B80112C5D64}" dt="2022-11-26T21:56:58.499" v="3093" actId="165"/>
          <ac:cxnSpMkLst>
            <pc:docMk/>
            <pc:sldMk cId="2943079116" sldId="342"/>
            <ac:cxnSpMk id="41" creationId="{F3DC6D09-76F5-672E-2FF5-8AB9D969208A}"/>
          </ac:cxnSpMkLst>
        </pc:cxnChg>
      </pc:sldChg>
      <pc:sldChg chg="addSp delSp modSp add mod addAnim delAnim modAnim">
        <pc:chgData name="Eum, Brenden" userId="44ab4693-4e2c-41e8-b41c-b7f3140c20bd" providerId="ADAL" clId="{36AE03B2-62D9-4B38-BCF3-5B80112C5D64}" dt="2022-11-29T21:40:37.179" v="5893"/>
        <pc:sldMkLst>
          <pc:docMk/>
          <pc:sldMk cId="3469666247" sldId="343"/>
        </pc:sldMkLst>
        <pc:spChg chg="mod">
          <ac:chgData name="Eum, Brenden" userId="44ab4693-4e2c-41e8-b41c-b7f3140c20bd" providerId="ADAL" clId="{36AE03B2-62D9-4B38-BCF3-5B80112C5D64}" dt="2022-11-26T22:20:49.896" v="3888" actId="1038"/>
          <ac:spMkLst>
            <pc:docMk/>
            <pc:sldMk cId="3469666247" sldId="343"/>
            <ac:spMk id="3" creationId="{82B9E0F9-620B-0627-1A65-A7A6AFDA84BA}"/>
          </ac:spMkLst>
        </pc:spChg>
        <pc:spChg chg="add del mod">
          <ac:chgData name="Eum, Brenden" userId="44ab4693-4e2c-41e8-b41c-b7f3140c20bd" providerId="ADAL" clId="{36AE03B2-62D9-4B38-BCF3-5B80112C5D64}" dt="2022-11-29T21:40:25.599" v="5889" actId="478"/>
          <ac:spMkLst>
            <pc:docMk/>
            <pc:sldMk cId="3469666247" sldId="343"/>
            <ac:spMk id="6" creationId="{15BD0B00-75FF-37A0-D7CB-EE14631F5270}"/>
          </ac:spMkLst>
        </pc:spChg>
        <pc:spChg chg="mod">
          <ac:chgData name="Eum, Brenden" userId="44ab4693-4e2c-41e8-b41c-b7f3140c20bd" providerId="ADAL" clId="{36AE03B2-62D9-4B38-BCF3-5B80112C5D64}" dt="2022-11-26T22:00:23.376" v="3206" actId="1036"/>
          <ac:spMkLst>
            <pc:docMk/>
            <pc:sldMk cId="3469666247" sldId="343"/>
            <ac:spMk id="61" creationId="{DA6032E1-3D05-3AEC-94F3-2470BAA7FFC1}"/>
          </ac:spMkLst>
        </pc:spChg>
        <pc:grpChg chg="del">
          <ac:chgData name="Eum, Brenden" userId="44ab4693-4e2c-41e8-b41c-b7f3140c20bd" providerId="ADAL" clId="{36AE03B2-62D9-4B38-BCF3-5B80112C5D64}" dt="2022-11-26T21:59:19.489" v="3112" actId="478"/>
          <ac:grpSpMkLst>
            <pc:docMk/>
            <pc:sldMk cId="3469666247" sldId="343"/>
            <ac:grpSpMk id="62" creationId="{706EF114-2647-0F34-81CC-A05653AD6F8F}"/>
          </ac:grpSpMkLst>
        </pc:grpChg>
      </pc:sldChg>
      <pc:sldChg chg="delSp modSp add mod delAnim modAnim">
        <pc:chgData name="Eum, Brenden" userId="44ab4693-4e2c-41e8-b41c-b7f3140c20bd" providerId="ADAL" clId="{36AE03B2-62D9-4B38-BCF3-5B80112C5D64}" dt="2022-11-26T22:21:12.911" v="3896" actId="20577"/>
        <pc:sldMkLst>
          <pc:docMk/>
          <pc:sldMk cId="242864107" sldId="344"/>
        </pc:sldMkLst>
        <pc:spChg chg="mod">
          <ac:chgData name="Eum, Brenden" userId="44ab4693-4e2c-41e8-b41c-b7f3140c20bd" providerId="ADAL" clId="{36AE03B2-62D9-4B38-BCF3-5B80112C5D64}" dt="2022-11-26T22:21:12.911" v="3896" actId="20577"/>
          <ac:spMkLst>
            <pc:docMk/>
            <pc:sldMk cId="242864107" sldId="344"/>
            <ac:spMk id="3" creationId="{82B9E0F9-620B-0627-1A65-A7A6AFDA84BA}"/>
          </ac:spMkLst>
        </pc:spChg>
        <pc:spChg chg="del">
          <ac:chgData name="Eum, Brenden" userId="44ab4693-4e2c-41e8-b41c-b7f3140c20bd" providerId="ADAL" clId="{36AE03B2-62D9-4B38-BCF3-5B80112C5D64}" dt="2022-11-26T22:01:29.843" v="3215" actId="478"/>
          <ac:spMkLst>
            <pc:docMk/>
            <pc:sldMk cId="242864107" sldId="344"/>
            <ac:spMk id="6" creationId="{15BD0B00-75FF-37A0-D7CB-EE14631F5270}"/>
          </ac:spMkLst>
        </pc:spChg>
        <pc:spChg chg="del">
          <ac:chgData name="Eum, Brenden" userId="44ab4693-4e2c-41e8-b41c-b7f3140c20bd" providerId="ADAL" clId="{36AE03B2-62D9-4B38-BCF3-5B80112C5D64}" dt="2022-11-26T22:01:28.153" v="3213" actId="478"/>
          <ac:spMkLst>
            <pc:docMk/>
            <pc:sldMk cId="242864107" sldId="344"/>
            <ac:spMk id="14" creationId="{F194EA88-8107-2168-D4F9-B657830DAC60}"/>
          </ac:spMkLst>
        </pc:spChg>
        <pc:spChg chg="del">
          <ac:chgData name="Eum, Brenden" userId="44ab4693-4e2c-41e8-b41c-b7f3140c20bd" providerId="ADAL" clId="{36AE03B2-62D9-4B38-BCF3-5B80112C5D64}" dt="2022-11-26T22:01:25.477" v="3210" actId="478"/>
          <ac:spMkLst>
            <pc:docMk/>
            <pc:sldMk cId="242864107" sldId="344"/>
            <ac:spMk id="42" creationId="{D7704BAE-0F01-7029-7CB9-1E401C03162B}"/>
          </ac:spMkLst>
        </pc:spChg>
        <pc:spChg chg="del">
          <ac:chgData name="Eum, Brenden" userId="44ab4693-4e2c-41e8-b41c-b7f3140c20bd" providerId="ADAL" clId="{36AE03B2-62D9-4B38-BCF3-5B80112C5D64}" dt="2022-11-26T22:01:23.626" v="3209" actId="478"/>
          <ac:spMkLst>
            <pc:docMk/>
            <pc:sldMk cId="242864107" sldId="344"/>
            <ac:spMk id="61" creationId="{DA6032E1-3D05-3AEC-94F3-2470BAA7FFC1}"/>
          </ac:spMkLst>
        </pc:spChg>
        <pc:cxnChg chg="del">
          <ac:chgData name="Eum, Brenden" userId="44ab4693-4e2c-41e8-b41c-b7f3140c20bd" providerId="ADAL" clId="{36AE03B2-62D9-4B38-BCF3-5B80112C5D64}" dt="2022-11-26T22:01:26.903" v="3211" actId="478"/>
          <ac:cxnSpMkLst>
            <pc:docMk/>
            <pc:sldMk cId="242864107" sldId="344"/>
            <ac:cxnSpMk id="39" creationId="{FAD775A4-F3A2-7DA8-0196-4980FB1C2246}"/>
          </ac:cxnSpMkLst>
        </pc:cxnChg>
        <pc:cxnChg chg="del">
          <ac:chgData name="Eum, Brenden" userId="44ab4693-4e2c-41e8-b41c-b7f3140c20bd" providerId="ADAL" clId="{36AE03B2-62D9-4B38-BCF3-5B80112C5D64}" dt="2022-11-26T22:01:27.319" v="3212" actId="478"/>
          <ac:cxnSpMkLst>
            <pc:docMk/>
            <pc:sldMk cId="242864107" sldId="344"/>
            <ac:cxnSpMk id="40" creationId="{71E263CB-FE6A-D9B0-A106-B815C53DDEDA}"/>
          </ac:cxnSpMkLst>
        </pc:cxnChg>
        <pc:cxnChg chg="del">
          <ac:chgData name="Eum, Brenden" userId="44ab4693-4e2c-41e8-b41c-b7f3140c20bd" providerId="ADAL" clId="{36AE03B2-62D9-4B38-BCF3-5B80112C5D64}" dt="2022-11-26T22:01:28.675" v="3214" actId="478"/>
          <ac:cxnSpMkLst>
            <pc:docMk/>
            <pc:sldMk cId="242864107" sldId="344"/>
            <ac:cxnSpMk id="41" creationId="{F3DC6D09-76F5-672E-2FF5-8AB9D969208A}"/>
          </ac:cxnSpMkLst>
        </pc:cxnChg>
      </pc:sldChg>
      <pc:sldChg chg="modSp new mod modAnim">
        <pc:chgData name="Eum, Brenden" userId="44ab4693-4e2c-41e8-b41c-b7f3140c20bd" providerId="ADAL" clId="{36AE03B2-62D9-4B38-BCF3-5B80112C5D64}" dt="2022-11-26T22:51:02.641" v="4875"/>
        <pc:sldMkLst>
          <pc:docMk/>
          <pc:sldMk cId="3008861126" sldId="345"/>
        </pc:sldMkLst>
        <pc:spChg chg="mod">
          <ac:chgData name="Eum, Brenden" userId="44ab4693-4e2c-41e8-b41c-b7f3140c20bd" providerId="ADAL" clId="{36AE03B2-62D9-4B38-BCF3-5B80112C5D64}" dt="2022-11-26T22:43:03.297" v="4191" actId="20577"/>
          <ac:spMkLst>
            <pc:docMk/>
            <pc:sldMk cId="3008861126" sldId="345"/>
            <ac:spMk id="2" creationId="{E9D46FD9-A420-08E6-F7A3-F7459F4DC142}"/>
          </ac:spMkLst>
        </pc:spChg>
        <pc:spChg chg="mod">
          <ac:chgData name="Eum, Brenden" userId="44ab4693-4e2c-41e8-b41c-b7f3140c20bd" providerId="ADAL" clId="{36AE03B2-62D9-4B38-BCF3-5B80112C5D64}" dt="2022-11-26T22:49:59.522" v="4872" actId="20577"/>
          <ac:spMkLst>
            <pc:docMk/>
            <pc:sldMk cId="3008861126" sldId="345"/>
            <ac:spMk id="3" creationId="{5992BC25-6555-3D74-FC74-834C8F456169}"/>
          </ac:spMkLst>
        </pc:spChg>
        <pc:spChg chg="mod">
          <ac:chgData name="Eum, Brenden" userId="44ab4693-4e2c-41e8-b41c-b7f3140c20bd" providerId="ADAL" clId="{36AE03B2-62D9-4B38-BCF3-5B80112C5D64}" dt="2022-11-26T22:42:42.472" v="4161" actId="20577"/>
          <ac:spMkLst>
            <pc:docMk/>
            <pc:sldMk cId="3008861126" sldId="345"/>
            <ac:spMk id="4" creationId="{F4AFE45E-0265-BC63-3B0F-EA82AD6DF814}"/>
          </ac:spMkLst>
        </pc:spChg>
      </pc:sldChg>
      <pc:sldChg chg="addSp modSp new mod">
        <pc:chgData name="Eum, Brenden" userId="44ab4693-4e2c-41e8-b41c-b7f3140c20bd" providerId="ADAL" clId="{36AE03B2-62D9-4B38-BCF3-5B80112C5D64}" dt="2022-11-27T01:10:14.587" v="5797" actId="1076"/>
        <pc:sldMkLst>
          <pc:docMk/>
          <pc:sldMk cId="2100395566" sldId="346"/>
        </pc:sldMkLst>
        <pc:spChg chg="mod">
          <ac:chgData name="Eum, Brenden" userId="44ab4693-4e2c-41e8-b41c-b7f3140c20bd" providerId="ADAL" clId="{36AE03B2-62D9-4B38-BCF3-5B80112C5D64}" dt="2022-11-26T22:55:35.160" v="4980" actId="20577"/>
          <ac:spMkLst>
            <pc:docMk/>
            <pc:sldMk cId="2100395566" sldId="346"/>
            <ac:spMk id="2" creationId="{408887BA-93D0-E9A9-ADDF-46AB9FC936C8}"/>
          </ac:spMkLst>
        </pc:spChg>
        <pc:spChg chg="mod">
          <ac:chgData name="Eum, Brenden" userId="44ab4693-4e2c-41e8-b41c-b7f3140c20bd" providerId="ADAL" clId="{36AE03B2-62D9-4B38-BCF3-5B80112C5D64}" dt="2022-11-26T22:56:25.294" v="5025" actId="14100"/>
          <ac:spMkLst>
            <pc:docMk/>
            <pc:sldMk cId="2100395566" sldId="346"/>
            <ac:spMk id="3" creationId="{31D4B97C-C9FC-2CC7-54C6-0A2BDDEDB330}"/>
          </ac:spMkLst>
        </pc:spChg>
        <pc:spChg chg="mod">
          <ac:chgData name="Eum, Brenden" userId="44ab4693-4e2c-41e8-b41c-b7f3140c20bd" providerId="ADAL" clId="{36AE03B2-62D9-4B38-BCF3-5B80112C5D64}" dt="2022-11-26T22:52:56.340" v="4921" actId="20577"/>
          <ac:spMkLst>
            <pc:docMk/>
            <pc:sldMk cId="2100395566" sldId="346"/>
            <ac:spMk id="4" creationId="{832DAF68-C6CE-DF77-6DF0-97D5D85AC4FF}"/>
          </ac:spMkLst>
        </pc:spChg>
        <pc:picChg chg="add mod">
          <ac:chgData name="Eum, Brenden" userId="44ab4693-4e2c-41e8-b41c-b7f3140c20bd" providerId="ADAL" clId="{36AE03B2-62D9-4B38-BCF3-5B80112C5D64}" dt="2022-11-27T01:10:14.587" v="5797" actId="1076"/>
          <ac:picMkLst>
            <pc:docMk/>
            <pc:sldMk cId="2100395566" sldId="346"/>
            <ac:picMk id="7" creationId="{565A7E37-983C-2255-F797-2D7CE7635FCD}"/>
          </ac:picMkLst>
        </pc:picChg>
        <pc:picChg chg="add mod">
          <ac:chgData name="Eum, Brenden" userId="44ab4693-4e2c-41e8-b41c-b7f3140c20bd" providerId="ADAL" clId="{36AE03B2-62D9-4B38-BCF3-5B80112C5D64}" dt="2022-11-27T01:10:14.587" v="5797" actId="1076"/>
          <ac:picMkLst>
            <pc:docMk/>
            <pc:sldMk cId="2100395566" sldId="346"/>
            <ac:picMk id="9" creationId="{1EEA9F6E-B511-6A7B-C0ED-B03C28CB2CAF}"/>
          </ac:picMkLst>
        </pc:picChg>
        <pc:picChg chg="add mod">
          <ac:chgData name="Eum, Brenden" userId="44ab4693-4e2c-41e8-b41c-b7f3140c20bd" providerId="ADAL" clId="{36AE03B2-62D9-4B38-BCF3-5B80112C5D64}" dt="2022-11-27T01:10:14.587" v="5797" actId="1076"/>
          <ac:picMkLst>
            <pc:docMk/>
            <pc:sldMk cId="2100395566" sldId="346"/>
            <ac:picMk id="11" creationId="{5FB73BBD-6EA4-66BF-3406-13F64E78398D}"/>
          </ac:picMkLst>
        </pc:picChg>
      </pc:sldChg>
      <pc:sldChg chg="modSp add mod">
        <pc:chgData name="Eum, Brenden" userId="44ab4693-4e2c-41e8-b41c-b7f3140c20bd" providerId="ADAL" clId="{36AE03B2-62D9-4B38-BCF3-5B80112C5D64}" dt="2022-11-26T23:39:27.668" v="5181" actId="207"/>
        <pc:sldMkLst>
          <pc:docMk/>
          <pc:sldMk cId="3505504801" sldId="347"/>
        </pc:sldMkLst>
        <pc:spChg chg="mod">
          <ac:chgData name="Eum, Brenden" userId="44ab4693-4e2c-41e8-b41c-b7f3140c20bd" providerId="ADAL" clId="{36AE03B2-62D9-4B38-BCF3-5B80112C5D64}" dt="2022-11-26T23:39:07.486" v="5175" actId="207"/>
          <ac:spMkLst>
            <pc:docMk/>
            <pc:sldMk cId="3505504801" sldId="347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39:27.668" v="5181" actId="207"/>
          <ac:graphicFrameMkLst>
            <pc:docMk/>
            <pc:sldMk cId="3505504801" sldId="347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39:12.937" v="5176" actId="207"/>
          <ac:graphicFrameMkLst>
            <pc:docMk/>
            <pc:sldMk cId="3505504801" sldId="347"/>
            <ac:graphicFrameMk id="9" creationId="{57A88613-FF84-D4AF-6933-738C7118B752}"/>
          </ac:graphicFrameMkLst>
        </pc:graphicFrameChg>
      </pc:sldChg>
      <pc:sldChg chg="modSp new del mod">
        <pc:chgData name="Eum, Brenden" userId="44ab4693-4e2c-41e8-b41c-b7f3140c20bd" providerId="ADAL" clId="{36AE03B2-62D9-4B38-BCF3-5B80112C5D64}" dt="2022-11-26T23:38:03.962" v="5161" actId="47"/>
        <pc:sldMkLst>
          <pc:docMk/>
          <pc:sldMk cId="4247897767" sldId="347"/>
        </pc:sldMkLst>
        <pc:spChg chg="mod">
          <ac:chgData name="Eum, Brenden" userId="44ab4693-4e2c-41e8-b41c-b7f3140c20bd" providerId="ADAL" clId="{36AE03B2-62D9-4B38-BCF3-5B80112C5D64}" dt="2022-11-26T23:37:31.342" v="5155" actId="14100"/>
          <ac:spMkLst>
            <pc:docMk/>
            <pc:sldMk cId="4247897767" sldId="347"/>
            <ac:spMk id="3" creationId="{8FA4B61E-232B-48B3-2D8E-A3D1C2460621}"/>
          </ac:spMkLst>
        </pc:spChg>
      </pc:sldChg>
      <pc:sldChg chg="modSp add mod">
        <pc:chgData name="Eum, Brenden" userId="44ab4693-4e2c-41e8-b41c-b7f3140c20bd" providerId="ADAL" clId="{36AE03B2-62D9-4B38-BCF3-5B80112C5D64}" dt="2022-11-26T23:40:33.156" v="5192" actId="207"/>
        <pc:sldMkLst>
          <pc:docMk/>
          <pc:sldMk cId="1687850824" sldId="348"/>
        </pc:sldMkLst>
        <pc:spChg chg="mod">
          <ac:chgData name="Eum, Brenden" userId="44ab4693-4e2c-41e8-b41c-b7f3140c20bd" providerId="ADAL" clId="{36AE03B2-62D9-4B38-BCF3-5B80112C5D64}" dt="2022-11-26T23:39:43.849" v="5185" actId="207"/>
          <ac:spMkLst>
            <pc:docMk/>
            <pc:sldMk cId="1687850824" sldId="348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40:22.536" v="5189" actId="207"/>
          <ac:graphicFrameMkLst>
            <pc:docMk/>
            <pc:sldMk cId="1687850824" sldId="348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0:33.156" v="5192" actId="207"/>
          <ac:graphicFrameMkLst>
            <pc:docMk/>
            <pc:sldMk cId="1687850824" sldId="348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39:58.401" v="5187" actId="207"/>
          <ac:graphicFrameMkLst>
            <pc:docMk/>
            <pc:sldMk cId="1687850824" sldId="348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36AE03B2-62D9-4B38-BCF3-5B80112C5D64}" dt="2022-11-26T23:41:01.670" v="5197" actId="207"/>
        <pc:sldMkLst>
          <pc:docMk/>
          <pc:sldMk cId="293191218" sldId="349"/>
        </pc:sldMkLst>
        <pc:spChg chg="mod">
          <ac:chgData name="Eum, Brenden" userId="44ab4693-4e2c-41e8-b41c-b7f3140c20bd" providerId="ADAL" clId="{36AE03B2-62D9-4B38-BCF3-5B80112C5D64}" dt="2022-11-26T23:40:43.672" v="5194" actId="207"/>
          <ac:spMkLst>
            <pc:docMk/>
            <pc:sldMk cId="293191218" sldId="349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41:01.670" v="5197" actId="207"/>
          <ac:graphicFrameMkLst>
            <pc:docMk/>
            <pc:sldMk cId="293191218" sldId="349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0:55.299" v="5196" actId="207"/>
          <ac:graphicFrameMkLst>
            <pc:docMk/>
            <pc:sldMk cId="293191218" sldId="349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36AE03B2-62D9-4B38-BCF3-5B80112C5D64}" dt="2022-11-26T23:41:29.552" v="5203" actId="207"/>
        <pc:sldMkLst>
          <pc:docMk/>
          <pc:sldMk cId="3458260414" sldId="350"/>
        </pc:sldMkLst>
        <pc:spChg chg="mod">
          <ac:chgData name="Eum, Brenden" userId="44ab4693-4e2c-41e8-b41c-b7f3140c20bd" providerId="ADAL" clId="{36AE03B2-62D9-4B38-BCF3-5B80112C5D64}" dt="2022-11-26T23:41:12.809" v="5199" actId="207"/>
          <ac:spMkLst>
            <pc:docMk/>
            <pc:sldMk cId="3458260414" sldId="350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41:29.552" v="5203" actId="207"/>
          <ac:graphicFrameMkLst>
            <pc:docMk/>
            <pc:sldMk cId="3458260414" sldId="350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1:20.592" v="5200" actId="207"/>
          <ac:graphicFrameMkLst>
            <pc:docMk/>
            <pc:sldMk cId="3458260414" sldId="350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36AE03B2-62D9-4B38-BCF3-5B80112C5D64}" dt="2022-11-26T23:42:08.728" v="5210" actId="207"/>
        <pc:sldMkLst>
          <pc:docMk/>
          <pc:sldMk cId="363765796" sldId="351"/>
        </pc:sldMkLst>
        <pc:spChg chg="mod">
          <ac:chgData name="Eum, Brenden" userId="44ab4693-4e2c-41e8-b41c-b7f3140c20bd" providerId="ADAL" clId="{36AE03B2-62D9-4B38-BCF3-5B80112C5D64}" dt="2022-11-26T23:41:39.513" v="5205" actId="207"/>
          <ac:spMkLst>
            <pc:docMk/>
            <pc:sldMk cId="363765796" sldId="351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41:46.039" v="5206" actId="207"/>
          <ac:graphicFrameMkLst>
            <pc:docMk/>
            <pc:sldMk cId="363765796" sldId="351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2:08.728" v="5210" actId="207"/>
          <ac:graphicFrameMkLst>
            <pc:docMk/>
            <pc:sldMk cId="363765796" sldId="351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36AE03B2-62D9-4B38-BCF3-5B80112C5D64}" dt="2022-11-26T23:42:01.133" v="5209" actId="207"/>
        <pc:sldMkLst>
          <pc:docMk/>
          <pc:sldMk cId="69378331" sldId="352"/>
        </pc:sldMkLst>
        <pc:spChg chg="mod">
          <ac:chgData name="Eum, Brenden" userId="44ab4693-4e2c-41e8-b41c-b7f3140c20bd" providerId="ADAL" clId="{36AE03B2-62D9-4B38-BCF3-5B80112C5D64}" dt="2022-11-26T23:41:50.617" v="5207" actId="207"/>
          <ac:spMkLst>
            <pc:docMk/>
            <pc:sldMk cId="69378331" sldId="352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41:55.605" v="5208" actId="207"/>
          <ac:graphicFrameMkLst>
            <pc:docMk/>
            <pc:sldMk cId="69378331" sldId="352"/>
            <ac:graphicFrameMk id="7" creationId="{EC130CD4-B954-999C-1D74-027BE74ED149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42:01.133" v="5209" actId="207"/>
          <ac:graphicFrameMkLst>
            <pc:docMk/>
            <pc:sldMk cId="69378331" sldId="352"/>
            <ac:graphicFrameMk id="9" creationId="{57A88613-FF84-D4AF-6933-738C7118B752}"/>
          </ac:graphicFrameMkLst>
        </pc:graphicFrameChg>
      </pc:sldChg>
      <pc:sldChg chg="modSp add mod">
        <pc:chgData name="Eum, Brenden" userId="44ab4693-4e2c-41e8-b41c-b7f3140c20bd" providerId="ADAL" clId="{36AE03B2-62D9-4B38-BCF3-5B80112C5D64}" dt="2022-11-26T23:38:58.839" v="5173" actId="207"/>
        <pc:sldMkLst>
          <pc:docMk/>
          <pc:sldMk cId="2348044716" sldId="353"/>
        </pc:sldMkLst>
        <pc:spChg chg="mod">
          <ac:chgData name="Eum, Brenden" userId="44ab4693-4e2c-41e8-b41c-b7f3140c20bd" providerId="ADAL" clId="{36AE03B2-62D9-4B38-BCF3-5B80112C5D64}" dt="2022-11-26T23:38:38.701" v="5169" actId="207"/>
          <ac:spMkLst>
            <pc:docMk/>
            <pc:sldMk cId="2348044716" sldId="353"/>
            <ac:spMk id="12" creationId="{2FF9B3C5-E16A-DD40-23AB-60957CC48F7A}"/>
          </ac:spMkLst>
        </pc:spChg>
        <pc:graphicFrameChg chg="modGraphic">
          <ac:chgData name="Eum, Brenden" userId="44ab4693-4e2c-41e8-b41c-b7f3140c20bd" providerId="ADAL" clId="{36AE03B2-62D9-4B38-BCF3-5B80112C5D64}" dt="2022-11-26T23:38:58.839" v="5173" actId="207"/>
          <ac:graphicFrameMkLst>
            <pc:docMk/>
            <pc:sldMk cId="2348044716" sldId="353"/>
            <ac:graphicFrameMk id="8" creationId="{6D7FCD02-C56B-4BCC-5303-00C81B856B7D}"/>
          </ac:graphicFrameMkLst>
        </pc:graphicFrameChg>
        <pc:graphicFrameChg chg="modGraphic">
          <ac:chgData name="Eum, Brenden" userId="44ab4693-4e2c-41e8-b41c-b7f3140c20bd" providerId="ADAL" clId="{36AE03B2-62D9-4B38-BCF3-5B80112C5D64}" dt="2022-11-26T23:38:54.574" v="5172" actId="207"/>
          <ac:graphicFrameMkLst>
            <pc:docMk/>
            <pc:sldMk cId="2348044716" sldId="353"/>
            <ac:graphicFrameMk id="9" creationId="{57A88613-FF84-D4AF-6933-738C7118B752}"/>
          </ac:graphicFrameMkLst>
        </pc:graphicFrameChg>
      </pc:sldChg>
      <pc:sldChg chg="addSp delSp modSp add del mod">
        <pc:chgData name="Eum, Brenden" userId="44ab4693-4e2c-41e8-b41c-b7f3140c20bd" providerId="ADAL" clId="{36AE03B2-62D9-4B38-BCF3-5B80112C5D64}" dt="2022-11-27T00:01:25.557" v="5441" actId="47"/>
        <pc:sldMkLst>
          <pc:docMk/>
          <pc:sldMk cId="371861681" sldId="354"/>
        </pc:sldMkLst>
        <pc:spChg chg="mod">
          <ac:chgData name="Eum, Brenden" userId="44ab4693-4e2c-41e8-b41c-b7f3140c20bd" providerId="ADAL" clId="{36AE03B2-62D9-4B38-BCF3-5B80112C5D64}" dt="2022-11-26T23:59:21.450" v="5374" actId="14100"/>
          <ac:spMkLst>
            <pc:docMk/>
            <pc:sldMk cId="371861681" sldId="354"/>
            <ac:spMk id="3" creationId="{B3E8E3CE-9648-2DF9-41FE-20D0E1F821CB}"/>
          </ac:spMkLst>
        </pc:spChg>
        <pc:spChg chg="add del">
          <ac:chgData name="Eum, Brenden" userId="44ab4693-4e2c-41e8-b41c-b7f3140c20bd" providerId="ADAL" clId="{36AE03B2-62D9-4B38-BCF3-5B80112C5D64}" dt="2022-11-27T00:00:52.468" v="5421" actId="22"/>
          <ac:spMkLst>
            <pc:docMk/>
            <pc:sldMk cId="371861681" sldId="354"/>
            <ac:spMk id="10" creationId="{5E5FC0DA-526C-E114-DE8E-8D4698798F11}"/>
          </ac:spMkLst>
        </pc:spChg>
        <pc:spChg chg="add del">
          <ac:chgData name="Eum, Brenden" userId="44ab4693-4e2c-41e8-b41c-b7f3140c20bd" providerId="ADAL" clId="{36AE03B2-62D9-4B38-BCF3-5B80112C5D64}" dt="2022-11-26T23:59:26.923" v="5380" actId="478"/>
          <ac:spMkLst>
            <pc:docMk/>
            <pc:sldMk cId="371861681" sldId="354"/>
            <ac:spMk id="14" creationId="{86AD2FDF-9851-4BB1-EDF7-BDA9046ED94B}"/>
          </ac:spMkLst>
        </pc:spChg>
        <pc:spChg chg="del">
          <ac:chgData name="Eum, Brenden" userId="44ab4693-4e2c-41e8-b41c-b7f3140c20bd" providerId="ADAL" clId="{36AE03B2-62D9-4B38-BCF3-5B80112C5D64}" dt="2022-11-26T23:59:10.377" v="5368" actId="478"/>
          <ac:spMkLst>
            <pc:docMk/>
            <pc:sldMk cId="371861681" sldId="354"/>
            <ac:spMk id="15" creationId="{4885E98C-F1D4-BAF1-38B1-A1C89E3DB318}"/>
          </ac:spMkLst>
        </pc:spChg>
        <pc:spChg chg="add del">
          <ac:chgData name="Eum, Brenden" userId="44ab4693-4e2c-41e8-b41c-b7f3140c20bd" providerId="ADAL" clId="{36AE03B2-62D9-4B38-BCF3-5B80112C5D64}" dt="2022-11-26T23:59:25.617" v="5379" actId="478"/>
          <ac:spMkLst>
            <pc:docMk/>
            <pc:sldMk cId="371861681" sldId="354"/>
            <ac:spMk id="16" creationId="{7D38F215-5999-97ED-77AA-67E24C418328}"/>
          </ac:spMkLst>
        </pc:spChg>
        <pc:picChg chg="add del mod">
          <ac:chgData name="Eum, Brenden" userId="44ab4693-4e2c-41e8-b41c-b7f3140c20bd" providerId="ADAL" clId="{36AE03B2-62D9-4B38-BCF3-5B80112C5D64}" dt="2022-11-27T00:00:35.643" v="5414" actId="21"/>
          <ac:picMkLst>
            <pc:docMk/>
            <pc:sldMk cId="371861681" sldId="354"/>
            <ac:picMk id="7" creationId="{4FBE7CE1-715A-D471-2471-B4AF66B667CA}"/>
          </ac:picMkLst>
        </pc:picChg>
        <pc:picChg chg="del">
          <ac:chgData name="Eum, Brenden" userId="44ab4693-4e2c-41e8-b41c-b7f3140c20bd" providerId="ADAL" clId="{36AE03B2-62D9-4B38-BCF3-5B80112C5D64}" dt="2022-11-26T23:59:08.584" v="5367" actId="478"/>
          <ac:picMkLst>
            <pc:docMk/>
            <pc:sldMk cId="371861681" sldId="354"/>
            <ac:picMk id="13" creationId="{E6BE1AF9-85E3-833E-9F39-D54E95343FC3}"/>
          </ac:picMkLst>
        </pc:picChg>
      </pc:sldChg>
      <pc:sldChg chg="addSp delSp modSp add mod">
        <pc:chgData name="Eum, Brenden" userId="44ab4693-4e2c-41e8-b41c-b7f3140c20bd" providerId="ADAL" clId="{36AE03B2-62D9-4B38-BCF3-5B80112C5D64}" dt="2022-11-27T00:01:07.403" v="5440" actId="20577"/>
        <pc:sldMkLst>
          <pc:docMk/>
          <pc:sldMk cId="3449977561" sldId="355"/>
        </pc:sldMkLst>
        <pc:spChg chg="add mod">
          <ac:chgData name="Eum, Brenden" userId="44ab4693-4e2c-41e8-b41c-b7f3140c20bd" providerId="ADAL" clId="{36AE03B2-62D9-4B38-BCF3-5B80112C5D64}" dt="2022-11-27T00:01:07.403" v="5440" actId="20577"/>
          <ac:spMkLst>
            <pc:docMk/>
            <pc:sldMk cId="3449977561" sldId="355"/>
            <ac:spMk id="8" creationId="{C39203C5-9938-609A-08D5-32E1B1748F35}"/>
          </ac:spMkLst>
        </pc:spChg>
        <pc:spChg chg="del">
          <ac:chgData name="Eum, Brenden" userId="44ab4693-4e2c-41e8-b41c-b7f3140c20bd" providerId="ADAL" clId="{36AE03B2-62D9-4B38-BCF3-5B80112C5D64}" dt="2022-11-27T00:00:39.802" v="5416" actId="478"/>
          <ac:spMkLst>
            <pc:docMk/>
            <pc:sldMk cId="3449977561" sldId="355"/>
            <ac:spMk id="14" creationId="{86AD2FDF-9851-4BB1-EDF7-BDA9046ED94B}"/>
          </ac:spMkLst>
        </pc:spChg>
        <pc:spChg chg="del">
          <ac:chgData name="Eum, Brenden" userId="44ab4693-4e2c-41e8-b41c-b7f3140c20bd" providerId="ADAL" clId="{36AE03B2-62D9-4B38-BCF3-5B80112C5D64}" dt="2022-11-27T00:00:39.802" v="5416" actId="478"/>
          <ac:spMkLst>
            <pc:docMk/>
            <pc:sldMk cId="3449977561" sldId="355"/>
            <ac:spMk id="15" creationId="{4885E98C-F1D4-BAF1-38B1-A1C89E3DB318}"/>
          </ac:spMkLst>
        </pc:spChg>
        <pc:spChg chg="del">
          <ac:chgData name="Eum, Brenden" userId="44ab4693-4e2c-41e8-b41c-b7f3140c20bd" providerId="ADAL" clId="{36AE03B2-62D9-4B38-BCF3-5B80112C5D64}" dt="2022-11-27T00:00:39.802" v="5416" actId="478"/>
          <ac:spMkLst>
            <pc:docMk/>
            <pc:sldMk cId="3449977561" sldId="355"/>
            <ac:spMk id="16" creationId="{7D38F215-5999-97ED-77AA-67E24C418328}"/>
          </ac:spMkLst>
        </pc:spChg>
        <pc:picChg chg="add mod">
          <ac:chgData name="Eum, Brenden" userId="44ab4693-4e2c-41e8-b41c-b7f3140c20bd" providerId="ADAL" clId="{36AE03B2-62D9-4B38-BCF3-5B80112C5D64}" dt="2022-11-27T00:00:44.647" v="5419" actId="1076"/>
          <ac:picMkLst>
            <pc:docMk/>
            <pc:sldMk cId="3449977561" sldId="355"/>
            <ac:picMk id="6" creationId="{72912C82-3CF7-18BE-C17D-0EA500770ED7}"/>
          </ac:picMkLst>
        </pc:picChg>
        <pc:picChg chg="del">
          <ac:chgData name="Eum, Brenden" userId="44ab4693-4e2c-41e8-b41c-b7f3140c20bd" providerId="ADAL" clId="{36AE03B2-62D9-4B38-BCF3-5B80112C5D64}" dt="2022-11-27T00:00:37.725" v="5415" actId="478"/>
          <ac:picMkLst>
            <pc:docMk/>
            <pc:sldMk cId="3449977561" sldId="355"/>
            <ac:picMk id="13" creationId="{E6BE1AF9-85E3-833E-9F39-D54E95343FC3}"/>
          </ac:picMkLst>
        </pc:picChg>
      </pc:sldChg>
      <pc:sldChg chg="addSp delSp modSp new mod modAnim">
        <pc:chgData name="Eum, Brenden" userId="44ab4693-4e2c-41e8-b41c-b7f3140c20bd" providerId="ADAL" clId="{36AE03B2-62D9-4B38-BCF3-5B80112C5D64}" dt="2022-11-29T22:16:59.427" v="6004" actId="1037"/>
        <pc:sldMkLst>
          <pc:docMk/>
          <pc:sldMk cId="1887625105" sldId="356"/>
        </pc:sldMkLst>
        <pc:spChg chg="mod">
          <ac:chgData name="Eum, Brenden" userId="44ab4693-4e2c-41e8-b41c-b7f3140c20bd" providerId="ADAL" clId="{36AE03B2-62D9-4B38-BCF3-5B80112C5D64}" dt="2022-11-27T00:01:58.693" v="5447" actId="20577"/>
          <ac:spMkLst>
            <pc:docMk/>
            <pc:sldMk cId="1887625105" sldId="356"/>
            <ac:spMk id="2" creationId="{7B5BFE4E-4AB8-8DC7-3A72-ECD851854D6B}"/>
          </ac:spMkLst>
        </pc:spChg>
        <pc:spChg chg="del">
          <ac:chgData name="Eum, Brenden" userId="44ab4693-4e2c-41e8-b41c-b7f3140c20bd" providerId="ADAL" clId="{36AE03B2-62D9-4B38-BCF3-5B80112C5D64}" dt="2022-11-27T00:02:23.925" v="5460" actId="478"/>
          <ac:spMkLst>
            <pc:docMk/>
            <pc:sldMk cId="1887625105" sldId="356"/>
            <ac:spMk id="3" creationId="{A22B81E0-A02C-ACAE-FB4E-3E16C0DA463E}"/>
          </ac:spMkLst>
        </pc:spChg>
        <pc:spChg chg="mod">
          <ac:chgData name="Eum, Brenden" userId="44ab4693-4e2c-41e8-b41c-b7f3140c20bd" providerId="ADAL" clId="{36AE03B2-62D9-4B38-BCF3-5B80112C5D64}" dt="2022-11-27T00:02:01.218" v="5457" actId="20577"/>
          <ac:spMkLst>
            <pc:docMk/>
            <pc:sldMk cId="1887625105" sldId="356"/>
            <ac:spMk id="4" creationId="{01E9E934-3C85-F1EE-7AD6-875DED8AF7D8}"/>
          </ac:spMkLst>
        </pc:spChg>
        <pc:spChg chg="add del mod">
          <ac:chgData name="Eum, Brenden" userId="44ab4693-4e2c-41e8-b41c-b7f3140c20bd" providerId="ADAL" clId="{36AE03B2-62D9-4B38-BCF3-5B80112C5D64}" dt="2022-11-27T00:02:22.202" v="5459"/>
          <ac:spMkLst>
            <pc:docMk/>
            <pc:sldMk cId="1887625105" sldId="356"/>
            <ac:spMk id="9" creationId="{FE6DD794-01D4-6E0D-1981-0652FC46E9E8}"/>
          </ac:spMkLst>
        </pc:spChg>
        <pc:spChg chg="add del mod">
          <ac:chgData name="Eum, Brenden" userId="44ab4693-4e2c-41e8-b41c-b7f3140c20bd" providerId="ADAL" clId="{36AE03B2-62D9-4B38-BCF3-5B80112C5D64}" dt="2022-11-27T00:02:22.202" v="5459"/>
          <ac:spMkLst>
            <pc:docMk/>
            <pc:sldMk cId="1887625105" sldId="356"/>
            <ac:spMk id="10" creationId="{4C87BA5E-62F4-A58B-8BD8-ECCEEC94F220}"/>
          </ac:spMkLst>
        </pc:spChg>
        <pc:spChg chg="add mod">
          <ac:chgData name="Eum, Brenden" userId="44ab4693-4e2c-41e8-b41c-b7f3140c20bd" providerId="ADAL" clId="{36AE03B2-62D9-4B38-BCF3-5B80112C5D64}" dt="2022-11-27T00:09:21.237" v="5631" actId="164"/>
          <ac:spMkLst>
            <pc:docMk/>
            <pc:sldMk cId="1887625105" sldId="356"/>
            <ac:spMk id="21" creationId="{662B8647-B155-242D-70D1-4E8BBEFF1447}"/>
          </ac:spMkLst>
        </pc:spChg>
        <pc:spChg chg="add mod">
          <ac:chgData name="Eum, Brenden" userId="44ab4693-4e2c-41e8-b41c-b7f3140c20bd" providerId="ADAL" clId="{36AE03B2-62D9-4B38-BCF3-5B80112C5D64}" dt="2022-11-27T00:09:21.237" v="5631" actId="164"/>
          <ac:spMkLst>
            <pc:docMk/>
            <pc:sldMk cId="1887625105" sldId="356"/>
            <ac:spMk id="22" creationId="{F435EAAE-1D4C-C2EF-B24D-15BF7FFCC3D4}"/>
          </ac:spMkLst>
        </pc:spChg>
        <pc:spChg chg="add del">
          <ac:chgData name="Eum, Brenden" userId="44ab4693-4e2c-41e8-b41c-b7f3140c20bd" providerId="ADAL" clId="{36AE03B2-62D9-4B38-BCF3-5B80112C5D64}" dt="2022-11-27T00:03:42.746" v="5464"/>
          <ac:spMkLst>
            <pc:docMk/>
            <pc:sldMk cId="1887625105" sldId="356"/>
            <ac:spMk id="30" creationId="{39EB1580-1392-D97C-8A69-55189A45596A}"/>
          </ac:spMkLst>
        </pc:spChg>
        <pc:spChg chg="add del mod">
          <ac:chgData name="Eum, Brenden" userId="44ab4693-4e2c-41e8-b41c-b7f3140c20bd" providerId="ADAL" clId="{36AE03B2-62D9-4B38-BCF3-5B80112C5D64}" dt="2022-11-27T00:05:48.279" v="5529"/>
          <ac:spMkLst>
            <pc:docMk/>
            <pc:sldMk cId="1887625105" sldId="356"/>
            <ac:spMk id="35" creationId="{C415996A-5CAD-F554-B2BF-6F6A2350F696}"/>
          </ac:spMkLst>
        </pc:spChg>
        <pc:spChg chg="add del mod">
          <ac:chgData name="Eum, Brenden" userId="44ab4693-4e2c-41e8-b41c-b7f3140c20bd" providerId="ADAL" clId="{36AE03B2-62D9-4B38-BCF3-5B80112C5D64}" dt="2022-11-27T00:05:48.279" v="5529"/>
          <ac:spMkLst>
            <pc:docMk/>
            <pc:sldMk cId="1887625105" sldId="356"/>
            <ac:spMk id="36" creationId="{490135BB-2FC5-294B-AC75-06402FC5FF79}"/>
          </ac:spMkLst>
        </pc:spChg>
        <pc:spChg chg="add mod">
          <ac:chgData name="Eum, Brenden" userId="44ab4693-4e2c-41e8-b41c-b7f3140c20bd" providerId="ADAL" clId="{36AE03B2-62D9-4B38-BCF3-5B80112C5D64}" dt="2022-11-27T00:07:43.398" v="5612" actId="403"/>
          <ac:spMkLst>
            <pc:docMk/>
            <pc:sldMk cId="1887625105" sldId="356"/>
            <ac:spMk id="45" creationId="{FF165E64-1726-AD83-EFAF-B3E0E72E3096}"/>
          </ac:spMkLst>
        </pc:spChg>
        <pc:grpChg chg="add del mod">
          <ac:chgData name="Eum, Brenden" userId="44ab4693-4e2c-41e8-b41c-b7f3140c20bd" providerId="ADAL" clId="{36AE03B2-62D9-4B38-BCF3-5B80112C5D64}" dt="2022-11-27T00:02:22.202" v="5459"/>
          <ac:grpSpMkLst>
            <pc:docMk/>
            <pc:sldMk cId="1887625105" sldId="356"/>
            <ac:grpSpMk id="12" creationId="{4DCDE0D0-F138-B753-87F5-FA4C139FAB4B}"/>
          </ac:grpSpMkLst>
        </pc:grpChg>
        <pc:grpChg chg="add mod">
          <ac:chgData name="Eum, Brenden" userId="44ab4693-4e2c-41e8-b41c-b7f3140c20bd" providerId="ADAL" clId="{36AE03B2-62D9-4B38-BCF3-5B80112C5D64}" dt="2022-11-27T00:08:12.708" v="5620" actId="1076"/>
          <ac:grpSpMkLst>
            <pc:docMk/>
            <pc:sldMk cId="1887625105" sldId="356"/>
            <ac:grpSpMk id="24" creationId="{F1EF2D32-33E7-1EB8-5708-81A30C704C43}"/>
          </ac:grpSpMkLst>
        </pc:grpChg>
        <pc:grpChg chg="add mod">
          <ac:chgData name="Eum, Brenden" userId="44ab4693-4e2c-41e8-b41c-b7f3140c20bd" providerId="ADAL" clId="{36AE03B2-62D9-4B38-BCF3-5B80112C5D64}" dt="2022-11-27T00:09:21.237" v="5631" actId="164"/>
          <ac:grpSpMkLst>
            <pc:docMk/>
            <pc:sldMk cId="1887625105" sldId="356"/>
            <ac:grpSpMk id="31" creationId="{A64C5940-BC10-0A8A-E85D-81D6EF3A9983}"/>
          </ac:grpSpMkLst>
        </pc:grpChg>
        <pc:grpChg chg="add del mod">
          <ac:chgData name="Eum, Brenden" userId="44ab4693-4e2c-41e8-b41c-b7f3140c20bd" providerId="ADAL" clId="{36AE03B2-62D9-4B38-BCF3-5B80112C5D64}" dt="2022-11-27T00:05:48.279" v="5529"/>
          <ac:grpSpMkLst>
            <pc:docMk/>
            <pc:sldMk cId="1887625105" sldId="356"/>
            <ac:grpSpMk id="38" creationId="{EC73A5F0-8FE3-0A38-D481-0881C6D17350}"/>
          </ac:grpSpMkLst>
        </pc:grpChg>
        <pc:grpChg chg="mod">
          <ac:chgData name="Eum, Brenden" userId="44ab4693-4e2c-41e8-b41c-b7f3140c20bd" providerId="ADAL" clId="{36AE03B2-62D9-4B38-BCF3-5B80112C5D64}" dt="2022-11-27T00:05:47.788" v="5528"/>
          <ac:grpSpMkLst>
            <pc:docMk/>
            <pc:sldMk cId="1887625105" sldId="356"/>
            <ac:grpSpMk id="39" creationId="{F0689387-3A0D-5EBA-F6D8-3D85983FA4A4}"/>
          </ac:grpSpMkLst>
        </pc:grpChg>
        <pc:grpChg chg="add mod">
          <ac:chgData name="Eum, Brenden" userId="44ab4693-4e2c-41e8-b41c-b7f3140c20bd" providerId="ADAL" clId="{36AE03B2-62D9-4B38-BCF3-5B80112C5D64}" dt="2022-11-27T00:09:21.237" v="5631" actId="164"/>
          <ac:grpSpMkLst>
            <pc:docMk/>
            <pc:sldMk cId="1887625105" sldId="356"/>
            <ac:grpSpMk id="48" creationId="{03415CE8-97B4-F8E8-189A-B1254C1EF5E9}"/>
          </ac:grpSpMkLst>
        </pc:grpChg>
        <pc:picChg chg="add del mod">
          <ac:chgData name="Eum, Brenden" userId="44ab4693-4e2c-41e8-b41c-b7f3140c20bd" providerId="ADAL" clId="{36AE03B2-62D9-4B38-BCF3-5B80112C5D64}" dt="2022-11-27T00:02:22.202" v="5459"/>
          <ac:picMkLst>
            <pc:docMk/>
            <pc:sldMk cId="1887625105" sldId="356"/>
            <ac:picMk id="11" creationId="{732C2796-0A22-E5A8-20A5-25778F154163}"/>
          </ac:picMkLst>
        </pc:picChg>
        <pc:picChg chg="mod">
          <ac:chgData name="Eum, Brenden" userId="44ab4693-4e2c-41e8-b41c-b7f3140c20bd" providerId="ADAL" clId="{36AE03B2-62D9-4B38-BCF3-5B80112C5D64}" dt="2022-11-27T00:02:21.548" v="5458"/>
          <ac:picMkLst>
            <pc:docMk/>
            <pc:sldMk cId="1887625105" sldId="356"/>
            <ac:picMk id="13" creationId="{A4C88E40-0045-131E-458D-061FFF1CF7AC}"/>
          </ac:picMkLst>
        </pc:picChg>
        <pc:picChg chg="add del mod">
          <ac:chgData name="Eum, Brenden" userId="44ab4693-4e2c-41e8-b41c-b7f3140c20bd" providerId="ADAL" clId="{36AE03B2-62D9-4B38-BCF3-5B80112C5D64}" dt="2022-11-27T00:02:22.202" v="5459"/>
          <ac:picMkLst>
            <pc:docMk/>
            <pc:sldMk cId="1887625105" sldId="356"/>
            <ac:picMk id="17" creationId="{29E583E3-F181-6150-96D8-3DC5DD74C5DB}"/>
          </ac:picMkLst>
        </pc:picChg>
        <pc:picChg chg="add mod">
          <ac:chgData name="Eum, Brenden" userId="44ab4693-4e2c-41e8-b41c-b7f3140c20bd" providerId="ADAL" clId="{36AE03B2-62D9-4B38-BCF3-5B80112C5D64}" dt="2022-11-27T00:09:21.237" v="5631" actId="164"/>
          <ac:picMkLst>
            <pc:docMk/>
            <pc:sldMk cId="1887625105" sldId="356"/>
            <ac:picMk id="23" creationId="{222324E8-F48E-ADD4-2FEC-6205F1C38344}"/>
          </ac:picMkLst>
        </pc:picChg>
        <pc:picChg chg="mod">
          <ac:chgData name="Eum, Brenden" userId="44ab4693-4e2c-41e8-b41c-b7f3140c20bd" providerId="ADAL" clId="{36AE03B2-62D9-4B38-BCF3-5B80112C5D64}" dt="2022-11-27T00:08:12.708" v="5620" actId="1076"/>
          <ac:picMkLst>
            <pc:docMk/>
            <pc:sldMk cId="1887625105" sldId="356"/>
            <ac:picMk id="25" creationId="{5628FDD5-4CC7-D048-F72A-E09040613C48}"/>
          </ac:picMkLst>
        </pc:picChg>
        <pc:picChg chg="add mod">
          <ac:chgData name="Eum, Brenden" userId="44ab4693-4e2c-41e8-b41c-b7f3140c20bd" providerId="ADAL" clId="{36AE03B2-62D9-4B38-BCF3-5B80112C5D64}" dt="2022-11-27T00:08:12.708" v="5620" actId="1076"/>
          <ac:picMkLst>
            <pc:docMk/>
            <pc:sldMk cId="1887625105" sldId="356"/>
            <ac:picMk id="29" creationId="{C713B297-26C2-C857-95BA-2BC379115E32}"/>
          </ac:picMkLst>
        </pc:picChg>
        <pc:picChg chg="add del mod">
          <ac:chgData name="Eum, Brenden" userId="44ab4693-4e2c-41e8-b41c-b7f3140c20bd" providerId="ADAL" clId="{36AE03B2-62D9-4B38-BCF3-5B80112C5D64}" dt="2022-11-27T00:05:48.279" v="5529"/>
          <ac:picMkLst>
            <pc:docMk/>
            <pc:sldMk cId="1887625105" sldId="356"/>
            <ac:picMk id="37" creationId="{9ACCEFF9-D64A-B161-0444-A44D11E91DD7}"/>
          </ac:picMkLst>
        </pc:picChg>
        <pc:picChg chg="mod">
          <ac:chgData name="Eum, Brenden" userId="44ab4693-4e2c-41e8-b41c-b7f3140c20bd" providerId="ADAL" clId="{36AE03B2-62D9-4B38-BCF3-5B80112C5D64}" dt="2022-11-27T00:05:47.788" v="5528"/>
          <ac:picMkLst>
            <pc:docMk/>
            <pc:sldMk cId="1887625105" sldId="356"/>
            <ac:picMk id="40" creationId="{C632442F-F102-5F9E-D651-0B30689F5027}"/>
          </ac:picMkLst>
        </pc:picChg>
        <pc:picChg chg="mod">
          <ac:chgData name="Eum, Brenden" userId="44ab4693-4e2c-41e8-b41c-b7f3140c20bd" providerId="ADAL" clId="{36AE03B2-62D9-4B38-BCF3-5B80112C5D64}" dt="2022-11-27T00:05:47.788" v="5528"/>
          <ac:picMkLst>
            <pc:docMk/>
            <pc:sldMk cId="1887625105" sldId="356"/>
            <ac:picMk id="41" creationId="{0D8B928B-292E-A23B-EE4C-CBC8D0ADDAE7}"/>
          </ac:picMkLst>
        </pc:picChg>
        <pc:picChg chg="add del mod">
          <ac:chgData name="Eum, Brenden" userId="44ab4693-4e2c-41e8-b41c-b7f3140c20bd" providerId="ADAL" clId="{36AE03B2-62D9-4B38-BCF3-5B80112C5D64}" dt="2022-11-27T00:09:07.798" v="5627"/>
          <ac:picMkLst>
            <pc:docMk/>
            <pc:sldMk cId="1887625105" sldId="356"/>
            <ac:picMk id="46" creationId="{85730F4F-FD88-4D1A-0D0B-7899D4002FAF}"/>
          </ac:picMkLst>
        </pc:picChg>
        <pc:picChg chg="add del mod">
          <ac:chgData name="Eum, Brenden" userId="44ab4693-4e2c-41e8-b41c-b7f3140c20bd" providerId="ADAL" clId="{36AE03B2-62D9-4B38-BCF3-5B80112C5D64}" dt="2022-11-27T00:11:50.517" v="5644" actId="478"/>
          <ac:picMkLst>
            <pc:docMk/>
            <pc:sldMk cId="1887625105" sldId="356"/>
            <ac:picMk id="47" creationId="{A1F68A69-D08E-AE82-B3BC-49F4959A44A5}"/>
          </ac:picMkLst>
        </pc:picChg>
        <pc:picChg chg="add mod">
          <ac:chgData name="Eum, Brenden" userId="44ab4693-4e2c-41e8-b41c-b7f3140c20bd" providerId="ADAL" clId="{36AE03B2-62D9-4B38-BCF3-5B80112C5D64}" dt="2022-11-29T22:16:59.427" v="6004" actId="1037"/>
          <ac:picMkLst>
            <pc:docMk/>
            <pc:sldMk cId="1887625105" sldId="356"/>
            <ac:picMk id="15364" creationId="{D3AF79DC-5B63-62DF-D17C-83DC41A19047}"/>
          </ac:picMkLst>
        </pc:picChg>
        <pc:picChg chg="add mod">
          <ac:chgData name="Eum, Brenden" userId="44ab4693-4e2c-41e8-b41c-b7f3140c20bd" providerId="ADAL" clId="{36AE03B2-62D9-4B38-BCF3-5B80112C5D64}" dt="2022-11-29T22:16:59.427" v="6004" actId="1037"/>
          <ac:picMkLst>
            <pc:docMk/>
            <pc:sldMk cId="1887625105" sldId="356"/>
            <ac:picMk id="15366" creationId="{25279C9D-FD6F-6596-59A4-6577534AA98A}"/>
          </ac:picMkLst>
        </pc:picChg>
        <pc:picChg chg="add mod">
          <ac:chgData name="Eum, Brenden" userId="44ab4693-4e2c-41e8-b41c-b7f3140c20bd" providerId="ADAL" clId="{36AE03B2-62D9-4B38-BCF3-5B80112C5D64}" dt="2022-11-29T22:16:59.427" v="6004" actId="1037"/>
          <ac:picMkLst>
            <pc:docMk/>
            <pc:sldMk cId="1887625105" sldId="356"/>
            <ac:picMk id="15368" creationId="{9D6B6CE9-CE4E-CFE4-0AA8-8501ED045178}"/>
          </ac:picMkLst>
        </pc:picChg>
        <pc:picChg chg="add mod">
          <ac:chgData name="Eum, Brenden" userId="44ab4693-4e2c-41e8-b41c-b7f3140c20bd" providerId="ADAL" clId="{36AE03B2-62D9-4B38-BCF3-5B80112C5D64}" dt="2022-11-29T22:16:59.427" v="6004" actId="1037"/>
          <ac:picMkLst>
            <pc:docMk/>
            <pc:sldMk cId="1887625105" sldId="356"/>
            <ac:picMk id="15370" creationId="{20A3555D-F968-AE1C-5B0C-EE85FD4652EC}"/>
          </ac:picMkLst>
        </pc:picChg>
        <pc:cxnChg chg="add del mod">
          <ac:chgData name="Eum, Brenden" userId="44ab4693-4e2c-41e8-b41c-b7f3140c20bd" providerId="ADAL" clId="{36AE03B2-62D9-4B38-BCF3-5B80112C5D64}" dt="2022-11-27T00:02:22.202" v="5459"/>
          <ac:cxnSpMkLst>
            <pc:docMk/>
            <pc:sldMk cId="1887625105" sldId="356"/>
            <ac:cxnSpMk id="6" creationId="{4EA97294-34C0-14B9-F71C-15583572D9F4}"/>
          </ac:cxnSpMkLst>
        </pc:cxnChg>
        <pc:cxnChg chg="add del mod">
          <ac:chgData name="Eum, Brenden" userId="44ab4693-4e2c-41e8-b41c-b7f3140c20bd" providerId="ADAL" clId="{36AE03B2-62D9-4B38-BCF3-5B80112C5D64}" dt="2022-11-27T00:02:22.202" v="5459"/>
          <ac:cxnSpMkLst>
            <pc:docMk/>
            <pc:sldMk cId="1887625105" sldId="356"/>
            <ac:cxnSpMk id="7" creationId="{4D80605D-7431-BDBD-DEC4-F8852C2C0B20}"/>
          </ac:cxnSpMkLst>
        </pc:cxnChg>
        <pc:cxnChg chg="add del mod">
          <ac:chgData name="Eum, Brenden" userId="44ab4693-4e2c-41e8-b41c-b7f3140c20bd" providerId="ADAL" clId="{36AE03B2-62D9-4B38-BCF3-5B80112C5D64}" dt="2022-11-27T00:02:22.202" v="5459"/>
          <ac:cxnSpMkLst>
            <pc:docMk/>
            <pc:sldMk cId="1887625105" sldId="356"/>
            <ac:cxnSpMk id="8" creationId="{DE5A4CBD-2752-86D7-6B34-779FE3DD09FA}"/>
          </ac:cxnSpMkLst>
        </pc:cxnChg>
        <pc:cxnChg chg="mod">
          <ac:chgData name="Eum, Brenden" userId="44ab4693-4e2c-41e8-b41c-b7f3140c20bd" providerId="ADAL" clId="{36AE03B2-62D9-4B38-BCF3-5B80112C5D64}" dt="2022-11-27T00:02:21.548" v="5458"/>
          <ac:cxnSpMkLst>
            <pc:docMk/>
            <pc:sldMk cId="1887625105" sldId="356"/>
            <ac:cxnSpMk id="14" creationId="{22093E64-478D-8AE4-0C8B-47FA70566A4C}"/>
          </ac:cxnSpMkLst>
        </pc:cxnChg>
        <pc:cxnChg chg="mod">
          <ac:chgData name="Eum, Brenden" userId="44ab4693-4e2c-41e8-b41c-b7f3140c20bd" providerId="ADAL" clId="{36AE03B2-62D9-4B38-BCF3-5B80112C5D64}" dt="2022-11-27T00:02:21.548" v="5458"/>
          <ac:cxnSpMkLst>
            <pc:docMk/>
            <pc:sldMk cId="1887625105" sldId="356"/>
            <ac:cxnSpMk id="15" creationId="{803B2D18-4F31-DB24-8C51-6C15206D9F18}"/>
          </ac:cxnSpMkLst>
        </pc:cxnChg>
        <pc:cxnChg chg="mod">
          <ac:chgData name="Eum, Brenden" userId="44ab4693-4e2c-41e8-b41c-b7f3140c20bd" providerId="ADAL" clId="{36AE03B2-62D9-4B38-BCF3-5B80112C5D64}" dt="2022-11-27T00:02:21.548" v="5458"/>
          <ac:cxnSpMkLst>
            <pc:docMk/>
            <pc:sldMk cId="1887625105" sldId="356"/>
            <ac:cxnSpMk id="16" creationId="{C08D3FD2-C469-0083-E445-4C7CA2FE997D}"/>
          </ac:cxnSpMkLst>
        </pc:cxnChg>
        <pc:cxnChg chg="add mod">
          <ac:chgData name="Eum, Brenden" userId="44ab4693-4e2c-41e8-b41c-b7f3140c20bd" providerId="ADAL" clId="{36AE03B2-62D9-4B38-BCF3-5B80112C5D64}" dt="2022-11-27T00:09:21.237" v="5631" actId="164"/>
          <ac:cxnSpMkLst>
            <pc:docMk/>
            <pc:sldMk cId="1887625105" sldId="356"/>
            <ac:cxnSpMk id="18" creationId="{322F7831-4B8E-2892-E8C9-DF5ED402AAED}"/>
          </ac:cxnSpMkLst>
        </pc:cxnChg>
        <pc:cxnChg chg="add mod">
          <ac:chgData name="Eum, Brenden" userId="44ab4693-4e2c-41e8-b41c-b7f3140c20bd" providerId="ADAL" clId="{36AE03B2-62D9-4B38-BCF3-5B80112C5D64}" dt="2022-11-27T00:09:21.237" v="5631" actId="164"/>
          <ac:cxnSpMkLst>
            <pc:docMk/>
            <pc:sldMk cId="1887625105" sldId="356"/>
            <ac:cxnSpMk id="19" creationId="{B9856714-F715-5B62-1944-8794512F9F6F}"/>
          </ac:cxnSpMkLst>
        </pc:cxnChg>
        <pc:cxnChg chg="add mod">
          <ac:chgData name="Eum, Brenden" userId="44ab4693-4e2c-41e8-b41c-b7f3140c20bd" providerId="ADAL" clId="{36AE03B2-62D9-4B38-BCF3-5B80112C5D64}" dt="2022-11-27T00:09:21.237" v="5631" actId="164"/>
          <ac:cxnSpMkLst>
            <pc:docMk/>
            <pc:sldMk cId="1887625105" sldId="356"/>
            <ac:cxnSpMk id="20" creationId="{6868B619-77AE-81C8-6C56-8DBD6A1BA156}"/>
          </ac:cxnSpMkLst>
        </pc:cxnChg>
        <pc:cxnChg chg="mod">
          <ac:chgData name="Eum, Brenden" userId="44ab4693-4e2c-41e8-b41c-b7f3140c20bd" providerId="ADAL" clId="{36AE03B2-62D9-4B38-BCF3-5B80112C5D64}" dt="2022-11-27T00:08:12.708" v="5620" actId="1076"/>
          <ac:cxnSpMkLst>
            <pc:docMk/>
            <pc:sldMk cId="1887625105" sldId="356"/>
            <ac:cxnSpMk id="26" creationId="{2D8D7F2C-69B1-FC13-03C6-F0CA2D5B13C7}"/>
          </ac:cxnSpMkLst>
        </pc:cxnChg>
        <pc:cxnChg chg="mod">
          <ac:chgData name="Eum, Brenden" userId="44ab4693-4e2c-41e8-b41c-b7f3140c20bd" providerId="ADAL" clId="{36AE03B2-62D9-4B38-BCF3-5B80112C5D64}" dt="2022-11-27T00:08:12.708" v="5620" actId="1076"/>
          <ac:cxnSpMkLst>
            <pc:docMk/>
            <pc:sldMk cId="1887625105" sldId="356"/>
            <ac:cxnSpMk id="27" creationId="{B4B8FECC-DCFE-04C5-0583-40235A37201C}"/>
          </ac:cxnSpMkLst>
        </pc:cxnChg>
        <pc:cxnChg chg="mod">
          <ac:chgData name="Eum, Brenden" userId="44ab4693-4e2c-41e8-b41c-b7f3140c20bd" providerId="ADAL" clId="{36AE03B2-62D9-4B38-BCF3-5B80112C5D64}" dt="2022-11-27T00:08:12.708" v="5620" actId="1076"/>
          <ac:cxnSpMkLst>
            <pc:docMk/>
            <pc:sldMk cId="1887625105" sldId="356"/>
            <ac:cxnSpMk id="28" creationId="{6E79E5CE-DB05-1F8A-3D63-D7DEDD45E270}"/>
          </ac:cxnSpMkLst>
        </pc:cxnChg>
        <pc:cxnChg chg="add del mod">
          <ac:chgData name="Eum, Brenden" userId="44ab4693-4e2c-41e8-b41c-b7f3140c20bd" providerId="ADAL" clId="{36AE03B2-62D9-4B38-BCF3-5B80112C5D64}" dt="2022-11-27T00:05:48.279" v="5529"/>
          <ac:cxnSpMkLst>
            <pc:docMk/>
            <pc:sldMk cId="1887625105" sldId="356"/>
            <ac:cxnSpMk id="32" creationId="{D2388074-6A67-1D31-3D83-7CF7C0AF4CE2}"/>
          </ac:cxnSpMkLst>
        </pc:cxnChg>
        <pc:cxnChg chg="add del mod">
          <ac:chgData name="Eum, Brenden" userId="44ab4693-4e2c-41e8-b41c-b7f3140c20bd" providerId="ADAL" clId="{36AE03B2-62D9-4B38-BCF3-5B80112C5D64}" dt="2022-11-27T00:05:48.279" v="5529"/>
          <ac:cxnSpMkLst>
            <pc:docMk/>
            <pc:sldMk cId="1887625105" sldId="356"/>
            <ac:cxnSpMk id="33" creationId="{7848346D-F8C3-354D-F41C-F78C2F8DEC6A}"/>
          </ac:cxnSpMkLst>
        </pc:cxnChg>
        <pc:cxnChg chg="add del mod">
          <ac:chgData name="Eum, Brenden" userId="44ab4693-4e2c-41e8-b41c-b7f3140c20bd" providerId="ADAL" clId="{36AE03B2-62D9-4B38-BCF3-5B80112C5D64}" dt="2022-11-27T00:05:48.279" v="5529"/>
          <ac:cxnSpMkLst>
            <pc:docMk/>
            <pc:sldMk cId="1887625105" sldId="356"/>
            <ac:cxnSpMk id="34" creationId="{476C052B-6C1F-97B7-A6F8-F7859540447A}"/>
          </ac:cxnSpMkLst>
        </pc:cxnChg>
        <pc:cxnChg chg="mod">
          <ac:chgData name="Eum, Brenden" userId="44ab4693-4e2c-41e8-b41c-b7f3140c20bd" providerId="ADAL" clId="{36AE03B2-62D9-4B38-BCF3-5B80112C5D64}" dt="2022-11-27T00:05:47.788" v="5528"/>
          <ac:cxnSpMkLst>
            <pc:docMk/>
            <pc:sldMk cId="1887625105" sldId="356"/>
            <ac:cxnSpMk id="42" creationId="{E53FF08B-503C-B716-B11E-BB8CA821031D}"/>
          </ac:cxnSpMkLst>
        </pc:cxnChg>
        <pc:cxnChg chg="mod">
          <ac:chgData name="Eum, Brenden" userId="44ab4693-4e2c-41e8-b41c-b7f3140c20bd" providerId="ADAL" clId="{36AE03B2-62D9-4B38-BCF3-5B80112C5D64}" dt="2022-11-27T00:05:47.788" v="5528"/>
          <ac:cxnSpMkLst>
            <pc:docMk/>
            <pc:sldMk cId="1887625105" sldId="356"/>
            <ac:cxnSpMk id="43" creationId="{94FC2295-FAF9-A312-49C4-8918DBBEC9E1}"/>
          </ac:cxnSpMkLst>
        </pc:cxnChg>
        <pc:cxnChg chg="mod">
          <ac:chgData name="Eum, Brenden" userId="44ab4693-4e2c-41e8-b41c-b7f3140c20bd" providerId="ADAL" clId="{36AE03B2-62D9-4B38-BCF3-5B80112C5D64}" dt="2022-11-27T00:05:47.788" v="5528"/>
          <ac:cxnSpMkLst>
            <pc:docMk/>
            <pc:sldMk cId="1887625105" sldId="356"/>
            <ac:cxnSpMk id="44" creationId="{4D24B484-FF4D-7CBA-9937-6B83B01B42BC}"/>
          </ac:cxnSpMkLst>
        </pc:cxnChg>
      </pc:sldChg>
      <pc:sldChg chg="new del">
        <pc:chgData name="Eum, Brenden" userId="44ab4693-4e2c-41e8-b41c-b7f3140c20bd" providerId="ADAL" clId="{36AE03B2-62D9-4B38-BCF3-5B80112C5D64}" dt="2022-11-27T00:26:56.366" v="5715" actId="47"/>
        <pc:sldMkLst>
          <pc:docMk/>
          <pc:sldMk cId="1772188088" sldId="357"/>
        </pc:sldMkLst>
      </pc:sldChg>
      <pc:sldChg chg="addSp delSp modSp add mod">
        <pc:chgData name="Eum, Brenden" userId="44ab4693-4e2c-41e8-b41c-b7f3140c20bd" providerId="ADAL" clId="{36AE03B2-62D9-4B38-BCF3-5B80112C5D64}" dt="2022-11-27T00:27:58.576" v="5796" actId="1076"/>
        <pc:sldMkLst>
          <pc:docMk/>
          <pc:sldMk cId="2939295285" sldId="358"/>
        </pc:sldMkLst>
        <pc:spChg chg="mod">
          <ac:chgData name="Eum, Brenden" userId="44ab4693-4e2c-41e8-b41c-b7f3140c20bd" providerId="ADAL" clId="{36AE03B2-62D9-4B38-BCF3-5B80112C5D64}" dt="2022-11-27T00:27:02.669" v="5728" actId="20577"/>
          <ac:spMkLst>
            <pc:docMk/>
            <pc:sldMk cId="2939295285" sldId="358"/>
            <ac:spMk id="2" creationId="{E5D70816-AB69-3A0E-15A9-A6C3C8D0FC88}"/>
          </ac:spMkLst>
        </pc:spChg>
        <pc:spChg chg="mod">
          <ac:chgData name="Eum, Brenden" userId="44ab4693-4e2c-41e8-b41c-b7f3140c20bd" providerId="ADAL" clId="{36AE03B2-62D9-4B38-BCF3-5B80112C5D64}" dt="2022-11-27T00:27:54.182" v="5795" actId="14100"/>
          <ac:spMkLst>
            <pc:docMk/>
            <pc:sldMk cId="2939295285" sldId="358"/>
            <ac:spMk id="3" creationId="{0568E5A0-9FBC-3F9C-7D24-60CA702B2502}"/>
          </ac:spMkLst>
        </pc:spChg>
        <pc:picChg chg="del">
          <ac:chgData name="Eum, Brenden" userId="44ab4693-4e2c-41e8-b41c-b7f3140c20bd" providerId="ADAL" clId="{36AE03B2-62D9-4B38-BCF3-5B80112C5D64}" dt="2022-11-27T00:27:34.859" v="5729" actId="478"/>
          <ac:picMkLst>
            <pc:docMk/>
            <pc:sldMk cId="2939295285" sldId="358"/>
            <ac:picMk id="7" creationId="{96BF1463-E669-CFD9-EDA2-B6B1DF9E54E1}"/>
          </ac:picMkLst>
        </pc:picChg>
        <pc:picChg chg="add mod">
          <ac:chgData name="Eum, Brenden" userId="44ab4693-4e2c-41e8-b41c-b7f3140c20bd" providerId="ADAL" clId="{36AE03B2-62D9-4B38-BCF3-5B80112C5D64}" dt="2022-11-27T00:27:58.576" v="5796" actId="1076"/>
          <ac:picMkLst>
            <pc:docMk/>
            <pc:sldMk cId="2939295285" sldId="358"/>
            <ac:picMk id="17410" creationId="{BE61FB71-0346-98D7-46E8-5A581559546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04847-A472-48F6-9200-BD4B3B86A8F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98C0A-F9F2-4C1D-B9BD-B3E9D386CE9A}">
      <dgm:prSet phldrT="[Text]"/>
      <dgm:spPr/>
      <dgm:t>
        <a:bodyPr/>
        <a:lstStyle/>
        <a:p>
          <a:r>
            <a:rPr lang="en-US" dirty="0"/>
            <a:t>Viewing task</a:t>
          </a:r>
        </a:p>
      </dgm:t>
    </dgm:pt>
    <dgm:pt modelId="{188DF698-D318-4055-927F-0CDA3F04842C}" type="parTrans" cxnId="{E83B3CB7-486C-4B23-9491-5F3C7BDF3546}">
      <dgm:prSet/>
      <dgm:spPr/>
      <dgm:t>
        <a:bodyPr/>
        <a:lstStyle/>
        <a:p>
          <a:endParaRPr lang="en-US"/>
        </a:p>
      </dgm:t>
    </dgm:pt>
    <dgm:pt modelId="{A995B491-7258-4564-B44F-5567BBD05067}" type="sibTrans" cxnId="{E83B3CB7-486C-4B23-9491-5F3C7BDF3546}">
      <dgm:prSet/>
      <dgm:spPr/>
      <dgm:t>
        <a:bodyPr/>
        <a:lstStyle/>
        <a:p>
          <a:endParaRPr lang="en-US"/>
        </a:p>
      </dgm:t>
    </dgm:pt>
    <dgm:pt modelId="{6389275A-BD16-4AAD-B6B2-76F2DD06DC98}">
      <dgm:prSet phldrT="[Text]"/>
      <dgm:spPr/>
      <dgm:t>
        <a:bodyPr/>
        <a:lstStyle/>
        <a:p>
          <a:r>
            <a:rPr lang="en-US" dirty="0"/>
            <a:t>144 trials</a:t>
          </a:r>
        </a:p>
      </dgm:t>
    </dgm:pt>
    <dgm:pt modelId="{FD4F981C-0E48-4362-B445-1AD56D8D0E6C}" type="parTrans" cxnId="{B26E7E9F-E7FA-4563-8976-D33DC1362159}">
      <dgm:prSet/>
      <dgm:spPr/>
      <dgm:t>
        <a:bodyPr/>
        <a:lstStyle/>
        <a:p>
          <a:endParaRPr lang="en-US"/>
        </a:p>
      </dgm:t>
    </dgm:pt>
    <dgm:pt modelId="{4CC37D3F-7FA5-400F-8B40-DF94F5FCF1F9}" type="sibTrans" cxnId="{B26E7E9F-E7FA-4563-8976-D33DC1362159}">
      <dgm:prSet/>
      <dgm:spPr/>
      <dgm:t>
        <a:bodyPr/>
        <a:lstStyle/>
        <a:p>
          <a:endParaRPr lang="en-US"/>
        </a:p>
      </dgm:t>
    </dgm:pt>
    <dgm:pt modelId="{31A9E47A-A002-4D0C-BE9F-0D2824F44713}">
      <dgm:prSet phldrT="[Text]"/>
      <dgm:spPr/>
      <dgm:t>
        <a:bodyPr/>
        <a:lstStyle/>
        <a:p>
          <a:r>
            <a:rPr lang="en-US" dirty="0"/>
            <a:t>2 blocks</a:t>
          </a:r>
        </a:p>
      </dgm:t>
    </dgm:pt>
    <dgm:pt modelId="{73B2BC15-6753-426C-A771-673C281710BC}" type="parTrans" cxnId="{CE30DDCE-7997-4BE6-98AA-BF1859B2A2E3}">
      <dgm:prSet/>
      <dgm:spPr/>
      <dgm:t>
        <a:bodyPr/>
        <a:lstStyle/>
        <a:p>
          <a:endParaRPr lang="en-US"/>
        </a:p>
      </dgm:t>
    </dgm:pt>
    <dgm:pt modelId="{094EF631-0101-4364-A446-122DCCC322E3}" type="sibTrans" cxnId="{CE30DDCE-7997-4BE6-98AA-BF1859B2A2E3}">
      <dgm:prSet/>
      <dgm:spPr/>
      <dgm:t>
        <a:bodyPr/>
        <a:lstStyle/>
        <a:p>
          <a:endParaRPr lang="en-US"/>
        </a:p>
      </dgm:t>
    </dgm:pt>
    <dgm:pt modelId="{888E7B4C-56B9-4007-89E5-BF9947734CE3}">
      <dgm:prSet phldrT="[Text]"/>
      <dgm:spPr/>
      <dgm:t>
        <a:bodyPr/>
        <a:lstStyle/>
        <a:p>
          <a:r>
            <a:rPr lang="en-US" dirty="0"/>
            <a:t>Fractal choice task</a:t>
          </a:r>
        </a:p>
      </dgm:t>
    </dgm:pt>
    <dgm:pt modelId="{90B4AD1B-874F-4E0F-9BCC-775804D62665}" type="parTrans" cxnId="{560A6486-5387-4F5A-9083-D747B9089075}">
      <dgm:prSet/>
      <dgm:spPr/>
      <dgm:t>
        <a:bodyPr/>
        <a:lstStyle/>
        <a:p>
          <a:endParaRPr lang="en-US"/>
        </a:p>
      </dgm:t>
    </dgm:pt>
    <dgm:pt modelId="{658C9F18-3775-4887-85D4-F09F1F9451F0}" type="sibTrans" cxnId="{560A6486-5387-4F5A-9083-D747B9089075}">
      <dgm:prSet/>
      <dgm:spPr/>
      <dgm:t>
        <a:bodyPr/>
        <a:lstStyle/>
        <a:p>
          <a:endParaRPr lang="en-US"/>
        </a:p>
      </dgm:t>
    </dgm:pt>
    <dgm:pt modelId="{9EEDC0C3-B53A-4C96-A3C8-08A813D64E5E}">
      <dgm:prSet phldrT="[Text]"/>
      <dgm:spPr/>
      <dgm:t>
        <a:bodyPr/>
        <a:lstStyle/>
        <a:p>
          <a:r>
            <a:rPr lang="en-US" dirty="0"/>
            <a:t>24 trials</a:t>
          </a:r>
        </a:p>
      </dgm:t>
    </dgm:pt>
    <dgm:pt modelId="{1B80EB6C-3266-4F91-871B-DE29E198CBB1}" type="parTrans" cxnId="{4F4215A0-3CC4-4AC3-940C-B20FF0BA9B3B}">
      <dgm:prSet/>
      <dgm:spPr/>
      <dgm:t>
        <a:bodyPr/>
        <a:lstStyle/>
        <a:p>
          <a:endParaRPr lang="en-US"/>
        </a:p>
      </dgm:t>
    </dgm:pt>
    <dgm:pt modelId="{86167719-E312-47DA-A90E-FA62B17444BA}" type="sibTrans" cxnId="{4F4215A0-3CC4-4AC3-940C-B20FF0BA9B3B}">
      <dgm:prSet/>
      <dgm:spPr/>
      <dgm:t>
        <a:bodyPr/>
        <a:lstStyle/>
        <a:p>
          <a:endParaRPr lang="en-US"/>
        </a:p>
      </dgm:t>
    </dgm:pt>
    <dgm:pt modelId="{ED37CB15-7324-4F4E-9435-EAE026600817}">
      <dgm:prSet phldrT="[Text]"/>
      <dgm:spPr/>
      <dgm:t>
        <a:bodyPr/>
        <a:lstStyle/>
        <a:p>
          <a:r>
            <a:rPr lang="en-US" dirty="0"/>
            <a:t>1 block</a:t>
          </a:r>
        </a:p>
      </dgm:t>
    </dgm:pt>
    <dgm:pt modelId="{D3434A7A-E30B-4E6E-B69F-6F1B8C8613DD}" type="parTrans" cxnId="{6B19F467-44F6-493F-9640-AF047BBDDFE2}">
      <dgm:prSet/>
      <dgm:spPr/>
      <dgm:t>
        <a:bodyPr/>
        <a:lstStyle/>
        <a:p>
          <a:endParaRPr lang="en-US"/>
        </a:p>
      </dgm:t>
    </dgm:pt>
    <dgm:pt modelId="{E22A32BE-BE6E-4B7C-AAF2-3A5AF7C1B51D}" type="sibTrans" cxnId="{6B19F467-44F6-493F-9640-AF047BBDDFE2}">
      <dgm:prSet/>
      <dgm:spPr/>
      <dgm:t>
        <a:bodyPr/>
        <a:lstStyle/>
        <a:p>
          <a:endParaRPr lang="en-US"/>
        </a:p>
      </dgm:t>
    </dgm:pt>
    <dgm:pt modelId="{33EB0F15-AD0D-4CEC-AC8B-258C242FFA17}">
      <dgm:prSet phldrT="[Text]"/>
      <dgm:spPr/>
      <dgm:t>
        <a:bodyPr/>
        <a:lstStyle/>
        <a:p>
          <a:r>
            <a:rPr lang="en-US" dirty="0"/>
            <a:t>Rating task</a:t>
          </a:r>
        </a:p>
      </dgm:t>
    </dgm:pt>
    <dgm:pt modelId="{25D49665-3C44-438D-B89F-38CB2D070E27}" type="parTrans" cxnId="{C0D2DC0B-D365-4FE2-8966-CA9C73BB8207}">
      <dgm:prSet/>
      <dgm:spPr/>
      <dgm:t>
        <a:bodyPr/>
        <a:lstStyle/>
        <a:p>
          <a:endParaRPr lang="en-US"/>
        </a:p>
      </dgm:t>
    </dgm:pt>
    <dgm:pt modelId="{A372D877-46BF-4A61-B56B-8A64351920F9}" type="sibTrans" cxnId="{C0D2DC0B-D365-4FE2-8966-CA9C73BB8207}">
      <dgm:prSet/>
      <dgm:spPr/>
      <dgm:t>
        <a:bodyPr/>
        <a:lstStyle/>
        <a:p>
          <a:endParaRPr lang="en-US"/>
        </a:p>
      </dgm:t>
    </dgm:pt>
    <dgm:pt modelId="{1D7F0E77-2E23-4DB5-B620-81EFCC567AF8}">
      <dgm:prSet phldrT="[Text]"/>
      <dgm:spPr/>
      <dgm:t>
        <a:bodyPr/>
        <a:lstStyle/>
        <a:p>
          <a:r>
            <a:rPr lang="en-US" dirty="0"/>
            <a:t>72 trials</a:t>
          </a:r>
        </a:p>
      </dgm:t>
    </dgm:pt>
    <dgm:pt modelId="{CCD9CBF8-EAF2-42BC-B4E7-7F2AD1567A41}" type="parTrans" cxnId="{07F60CE7-CA28-4A86-8DBF-0AB42D2587C1}">
      <dgm:prSet/>
      <dgm:spPr/>
      <dgm:t>
        <a:bodyPr/>
        <a:lstStyle/>
        <a:p>
          <a:endParaRPr lang="en-US"/>
        </a:p>
      </dgm:t>
    </dgm:pt>
    <dgm:pt modelId="{6FE41FE7-D537-42B9-AA96-9D106AE417B5}" type="sibTrans" cxnId="{07F60CE7-CA28-4A86-8DBF-0AB42D2587C1}">
      <dgm:prSet/>
      <dgm:spPr/>
      <dgm:t>
        <a:bodyPr/>
        <a:lstStyle/>
        <a:p>
          <a:endParaRPr lang="en-US"/>
        </a:p>
      </dgm:t>
    </dgm:pt>
    <dgm:pt modelId="{EDBF515E-1B91-4080-9702-B3FB9051141F}">
      <dgm:prSet phldrT="[Text]"/>
      <dgm:spPr/>
      <dgm:t>
        <a:bodyPr/>
        <a:lstStyle/>
        <a:p>
          <a:r>
            <a:rPr lang="en-US" dirty="0"/>
            <a:t>1 block</a:t>
          </a:r>
        </a:p>
      </dgm:t>
    </dgm:pt>
    <dgm:pt modelId="{BE1AB081-FACE-4152-AABB-B5C70A5EFBE7}" type="parTrans" cxnId="{194D4A92-3F37-4A5C-9CBA-028AFA5035A0}">
      <dgm:prSet/>
      <dgm:spPr/>
      <dgm:t>
        <a:bodyPr/>
        <a:lstStyle/>
        <a:p>
          <a:endParaRPr lang="en-US"/>
        </a:p>
      </dgm:t>
    </dgm:pt>
    <dgm:pt modelId="{F0E86CD4-997F-4538-9B18-0C460362EA73}" type="sibTrans" cxnId="{194D4A92-3F37-4A5C-9CBA-028AFA5035A0}">
      <dgm:prSet/>
      <dgm:spPr/>
      <dgm:t>
        <a:bodyPr/>
        <a:lstStyle/>
        <a:p>
          <a:endParaRPr lang="en-US"/>
        </a:p>
      </dgm:t>
    </dgm:pt>
    <dgm:pt modelId="{DEFEE323-CC04-4B79-8062-EC42689A2134}">
      <dgm:prSet phldrT="[Text]"/>
      <dgm:spPr/>
      <dgm:t>
        <a:bodyPr/>
        <a:lstStyle/>
        <a:p>
          <a:r>
            <a:rPr lang="en-US" dirty="0"/>
            <a:t>25 mins</a:t>
          </a:r>
        </a:p>
      </dgm:t>
    </dgm:pt>
    <dgm:pt modelId="{C7DFE198-EF95-4422-B6BC-502FB0FD45F7}" type="parTrans" cxnId="{8374E67B-32B9-4B1F-8FB4-020D23AC84B6}">
      <dgm:prSet/>
      <dgm:spPr/>
      <dgm:t>
        <a:bodyPr/>
        <a:lstStyle/>
        <a:p>
          <a:endParaRPr lang="en-US"/>
        </a:p>
      </dgm:t>
    </dgm:pt>
    <dgm:pt modelId="{C55E63F5-0791-47C3-9A5C-B932C155154F}" type="sibTrans" cxnId="{8374E67B-32B9-4B1F-8FB4-020D23AC84B6}">
      <dgm:prSet/>
      <dgm:spPr/>
      <dgm:t>
        <a:bodyPr/>
        <a:lstStyle/>
        <a:p>
          <a:endParaRPr lang="en-US"/>
        </a:p>
      </dgm:t>
    </dgm:pt>
    <dgm:pt modelId="{2628B029-1D2E-4A3B-9B7E-AF74A3DDFACA}">
      <dgm:prSet phldrT="[Text]"/>
      <dgm:spPr/>
      <dgm:t>
        <a:bodyPr/>
        <a:lstStyle/>
        <a:p>
          <a:r>
            <a:rPr lang="en-US" dirty="0"/>
            <a:t>2.5 mins</a:t>
          </a:r>
        </a:p>
      </dgm:t>
    </dgm:pt>
    <dgm:pt modelId="{78B8BC36-05C4-422D-B3D1-11DCBCB3829C}" type="parTrans" cxnId="{341F95DC-3762-4F88-9211-326D73947E66}">
      <dgm:prSet/>
      <dgm:spPr/>
      <dgm:t>
        <a:bodyPr/>
        <a:lstStyle/>
        <a:p>
          <a:endParaRPr lang="en-US"/>
        </a:p>
      </dgm:t>
    </dgm:pt>
    <dgm:pt modelId="{45D0152E-1C79-418E-AA0F-60BC4D2E4FF6}" type="sibTrans" cxnId="{341F95DC-3762-4F88-9211-326D73947E66}">
      <dgm:prSet/>
      <dgm:spPr/>
      <dgm:t>
        <a:bodyPr/>
        <a:lstStyle/>
        <a:p>
          <a:endParaRPr lang="en-US"/>
        </a:p>
      </dgm:t>
    </dgm:pt>
    <dgm:pt modelId="{952B91B3-2F00-4B2D-839C-0C6C1A90405C}">
      <dgm:prSet phldrT="[Text]"/>
      <dgm:spPr/>
      <dgm:t>
        <a:bodyPr/>
        <a:lstStyle/>
        <a:p>
          <a:r>
            <a:rPr lang="en-US" dirty="0"/>
            <a:t>9 mins</a:t>
          </a:r>
        </a:p>
      </dgm:t>
    </dgm:pt>
    <dgm:pt modelId="{25A50E4F-3F41-4980-B863-12F12C38EBDA}" type="parTrans" cxnId="{B4867DA4-41AC-4E89-8F82-54F18E75C6CA}">
      <dgm:prSet/>
      <dgm:spPr/>
      <dgm:t>
        <a:bodyPr/>
        <a:lstStyle/>
        <a:p>
          <a:endParaRPr lang="en-US"/>
        </a:p>
      </dgm:t>
    </dgm:pt>
    <dgm:pt modelId="{503F0EFE-8C86-4539-BDF6-CF8A140A9196}" type="sibTrans" cxnId="{B4867DA4-41AC-4E89-8F82-54F18E75C6CA}">
      <dgm:prSet/>
      <dgm:spPr/>
      <dgm:t>
        <a:bodyPr/>
        <a:lstStyle/>
        <a:p>
          <a:endParaRPr lang="en-US"/>
        </a:p>
      </dgm:t>
    </dgm:pt>
    <dgm:pt modelId="{F9FE4CFE-9079-4571-8F1C-25525DBA97F1}" type="pres">
      <dgm:prSet presAssocID="{4B304847-A472-48F6-9200-BD4B3B86A8FC}" presName="linearFlow" presStyleCnt="0">
        <dgm:presLayoutVars>
          <dgm:dir/>
          <dgm:animLvl val="lvl"/>
          <dgm:resizeHandles val="exact"/>
        </dgm:presLayoutVars>
      </dgm:prSet>
      <dgm:spPr/>
    </dgm:pt>
    <dgm:pt modelId="{DDC1CF3D-78A1-4155-BA6A-496C11DBCE5B}" type="pres">
      <dgm:prSet presAssocID="{17198C0A-F9F2-4C1D-B9BD-B3E9D386CE9A}" presName="composite" presStyleCnt="0"/>
      <dgm:spPr/>
    </dgm:pt>
    <dgm:pt modelId="{6DFD23FD-A9C2-4973-A770-C98874E49BA0}" type="pres">
      <dgm:prSet presAssocID="{17198C0A-F9F2-4C1D-B9BD-B3E9D386CE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E9CACF-AF46-4D6C-A32A-DE9BDD584F98}" type="pres">
      <dgm:prSet presAssocID="{17198C0A-F9F2-4C1D-B9BD-B3E9D386CE9A}" presName="parSh" presStyleLbl="node1" presStyleIdx="0" presStyleCnt="3"/>
      <dgm:spPr/>
    </dgm:pt>
    <dgm:pt modelId="{C0EE75C2-A8C3-479A-9245-CFD6583B2205}" type="pres">
      <dgm:prSet presAssocID="{17198C0A-F9F2-4C1D-B9BD-B3E9D386CE9A}" presName="desTx" presStyleLbl="fgAcc1" presStyleIdx="0" presStyleCnt="3">
        <dgm:presLayoutVars>
          <dgm:bulletEnabled val="1"/>
        </dgm:presLayoutVars>
      </dgm:prSet>
      <dgm:spPr/>
    </dgm:pt>
    <dgm:pt modelId="{EB3F7843-762F-4A1D-A15F-7BEC66833202}" type="pres">
      <dgm:prSet presAssocID="{A995B491-7258-4564-B44F-5567BBD05067}" presName="sibTrans" presStyleLbl="sibTrans2D1" presStyleIdx="0" presStyleCnt="2"/>
      <dgm:spPr/>
    </dgm:pt>
    <dgm:pt modelId="{772168A3-9337-4EBE-A8D6-F63F0164E641}" type="pres">
      <dgm:prSet presAssocID="{A995B491-7258-4564-B44F-5567BBD05067}" presName="connTx" presStyleLbl="sibTrans2D1" presStyleIdx="0" presStyleCnt="2"/>
      <dgm:spPr/>
    </dgm:pt>
    <dgm:pt modelId="{45C231BA-7E9E-45C0-90AA-1E5666994F9A}" type="pres">
      <dgm:prSet presAssocID="{888E7B4C-56B9-4007-89E5-BF9947734CE3}" presName="composite" presStyleCnt="0"/>
      <dgm:spPr/>
    </dgm:pt>
    <dgm:pt modelId="{13D43BA4-BB46-4468-94D9-D7E262403234}" type="pres">
      <dgm:prSet presAssocID="{888E7B4C-56B9-4007-89E5-BF9947734CE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C151B82-33B5-42BA-AA4D-059A8DE87B93}" type="pres">
      <dgm:prSet presAssocID="{888E7B4C-56B9-4007-89E5-BF9947734CE3}" presName="parSh" presStyleLbl="node1" presStyleIdx="1" presStyleCnt="3"/>
      <dgm:spPr/>
    </dgm:pt>
    <dgm:pt modelId="{9C3E153C-6F71-4A5D-B5BD-5FFD63C66270}" type="pres">
      <dgm:prSet presAssocID="{888E7B4C-56B9-4007-89E5-BF9947734CE3}" presName="desTx" presStyleLbl="fgAcc1" presStyleIdx="1" presStyleCnt="3">
        <dgm:presLayoutVars>
          <dgm:bulletEnabled val="1"/>
        </dgm:presLayoutVars>
      </dgm:prSet>
      <dgm:spPr/>
    </dgm:pt>
    <dgm:pt modelId="{E59C0EAC-1E0F-45B5-8A9E-43363C87D3B1}" type="pres">
      <dgm:prSet presAssocID="{658C9F18-3775-4887-85D4-F09F1F9451F0}" presName="sibTrans" presStyleLbl="sibTrans2D1" presStyleIdx="1" presStyleCnt="2"/>
      <dgm:spPr/>
    </dgm:pt>
    <dgm:pt modelId="{B6F394C7-1090-40AE-AE99-05E5CDF01B9B}" type="pres">
      <dgm:prSet presAssocID="{658C9F18-3775-4887-85D4-F09F1F9451F0}" presName="connTx" presStyleLbl="sibTrans2D1" presStyleIdx="1" presStyleCnt="2"/>
      <dgm:spPr/>
    </dgm:pt>
    <dgm:pt modelId="{EB6B3C31-6C6D-4147-915A-DBA5A259A3E0}" type="pres">
      <dgm:prSet presAssocID="{33EB0F15-AD0D-4CEC-AC8B-258C242FFA17}" presName="composite" presStyleCnt="0"/>
      <dgm:spPr/>
    </dgm:pt>
    <dgm:pt modelId="{5B18C347-DBD2-40B4-BAEA-9B157E57037D}" type="pres">
      <dgm:prSet presAssocID="{33EB0F15-AD0D-4CEC-AC8B-258C242FFA1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4AA167-A3F1-42FB-9290-082FCDC06FD1}" type="pres">
      <dgm:prSet presAssocID="{33EB0F15-AD0D-4CEC-AC8B-258C242FFA17}" presName="parSh" presStyleLbl="node1" presStyleIdx="2" presStyleCnt="3"/>
      <dgm:spPr/>
    </dgm:pt>
    <dgm:pt modelId="{C34236E1-C8B4-4B64-9007-9A78782B45C7}" type="pres">
      <dgm:prSet presAssocID="{33EB0F15-AD0D-4CEC-AC8B-258C242FFA1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2FCC303-BAC5-4215-9966-B0E3935EB0E5}" type="presOf" srcId="{1D7F0E77-2E23-4DB5-B620-81EFCC567AF8}" destId="{C34236E1-C8B4-4B64-9007-9A78782B45C7}" srcOrd="0" destOrd="0" presId="urn:microsoft.com/office/officeart/2005/8/layout/process3"/>
    <dgm:cxn modelId="{C0D2DC0B-D365-4FE2-8966-CA9C73BB8207}" srcId="{4B304847-A472-48F6-9200-BD4B3B86A8FC}" destId="{33EB0F15-AD0D-4CEC-AC8B-258C242FFA17}" srcOrd="2" destOrd="0" parTransId="{25D49665-3C44-438D-B89F-38CB2D070E27}" sibTransId="{A372D877-46BF-4A61-B56B-8A64351920F9}"/>
    <dgm:cxn modelId="{E6657E13-00BD-4677-8D7C-FC95982EAA6E}" type="presOf" srcId="{9EEDC0C3-B53A-4C96-A3C8-08A813D64E5E}" destId="{9C3E153C-6F71-4A5D-B5BD-5FFD63C66270}" srcOrd="0" destOrd="0" presId="urn:microsoft.com/office/officeart/2005/8/layout/process3"/>
    <dgm:cxn modelId="{4BDD3C2C-8C71-4ABF-8256-71499CE2938C}" type="presOf" srcId="{888E7B4C-56B9-4007-89E5-BF9947734CE3}" destId="{13D43BA4-BB46-4468-94D9-D7E262403234}" srcOrd="0" destOrd="0" presId="urn:microsoft.com/office/officeart/2005/8/layout/process3"/>
    <dgm:cxn modelId="{D1246A2D-FFA6-4DB0-BD52-E8EFD62A56E2}" type="presOf" srcId="{31A9E47A-A002-4D0C-BE9F-0D2824F44713}" destId="{C0EE75C2-A8C3-479A-9245-CFD6583B2205}" srcOrd="0" destOrd="1" presId="urn:microsoft.com/office/officeart/2005/8/layout/process3"/>
    <dgm:cxn modelId="{A8C10940-A7BE-4FAF-A020-D328E1F7659F}" type="presOf" srcId="{2628B029-1D2E-4A3B-9B7E-AF74A3DDFACA}" destId="{9C3E153C-6F71-4A5D-B5BD-5FFD63C66270}" srcOrd="0" destOrd="2" presId="urn:microsoft.com/office/officeart/2005/8/layout/process3"/>
    <dgm:cxn modelId="{62694847-B959-4905-A4DC-3C9EE7052FE1}" type="presOf" srcId="{DEFEE323-CC04-4B79-8062-EC42689A2134}" destId="{C0EE75C2-A8C3-479A-9245-CFD6583B2205}" srcOrd="0" destOrd="2" presId="urn:microsoft.com/office/officeart/2005/8/layout/process3"/>
    <dgm:cxn modelId="{6B19F467-44F6-493F-9640-AF047BBDDFE2}" srcId="{888E7B4C-56B9-4007-89E5-BF9947734CE3}" destId="{ED37CB15-7324-4F4E-9435-EAE026600817}" srcOrd="1" destOrd="0" parTransId="{D3434A7A-E30B-4E6E-B69F-6F1B8C8613DD}" sibTransId="{E22A32BE-BE6E-4B7C-AAF2-3A5AF7C1B51D}"/>
    <dgm:cxn modelId="{BCAD414C-CD62-4CF5-8B90-FF225207D338}" type="presOf" srcId="{ED37CB15-7324-4F4E-9435-EAE026600817}" destId="{9C3E153C-6F71-4A5D-B5BD-5FFD63C66270}" srcOrd="0" destOrd="1" presId="urn:microsoft.com/office/officeart/2005/8/layout/process3"/>
    <dgm:cxn modelId="{B455FA73-C025-4E29-ADA9-4B9AEA5C97FF}" type="presOf" srcId="{17198C0A-F9F2-4C1D-B9BD-B3E9D386CE9A}" destId="{01E9CACF-AF46-4D6C-A32A-DE9BDD584F98}" srcOrd="1" destOrd="0" presId="urn:microsoft.com/office/officeart/2005/8/layout/process3"/>
    <dgm:cxn modelId="{108B7878-BD3C-4F7D-8A33-59EB95549473}" type="presOf" srcId="{33EB0F15-AD0D-4CEC-AC8B-258C242FFA17}" destId="{144AA167-A3F1-42FB-9290-082FCDC06FD1}" srcOrd="1" destOrd="0" presId="urn:microsoft.com/office/officeart/2005/8/layout/process3"/>
    <dgm:cxn modelId="{8374E67B-32B9-4B1F-8FB4-020D23AC84B6}" srcId="{17198C0A-F9F2-4C1D-B9BD-B3E9D386CE9A}" destId="{DEFEE323-CC04-4B79-8062-EC42689A2134}" srcOrd="2" destOrd="0" parTransId="{C7DFE198-EF95-4422-B6BC-502FB0FD45F7}" sibTransId="{C55E63F5-0791-47C3-9A5C-B932C155154F}"/>
    <dgm:cxn modelId="{F4372A7D-B30D-4729-98B3-5C48E6FBEFE4}" type="presOf" srcId="{4B304847-A472-48F6-9200-BD4B3B86A8FC}" destId="{F9FE4CFE-9079-4571-8F1C-25525DBA97F1}" srcOrd="0" destOrd="0" presId="urn:microsoft.com/office/officeart/2005/8/layout/process3"/>
    <dgm:cxn modelId="{3471177E-73AB-4EA1-8EC6-01AF8D01B208}" type="presOf" srcId="{33EB0F15-AD0D-4CEC-AC8B-258C242FFA17}" destId="{5B18C347-DBD2-40B4-BAEA-9B157E57037D}" srcOrd="0" destOrd="0" presId="urn:microsoft.com/office/officeart/2005/8/layout/process3"/>
    <dgm:cxn modelId="{D4510481-3F9C-4E5C-956C-2A998762AD6E}" type="presOf" srcId="{658C9F18-3775-4887-85D4-F09F1F9451F0}" destId="{E59C0EAC-1E0F-45B5-8A9E-43363C87D3B1}" srcOrd="0" destOrd="0" presId="urn:microsoft.com/office/officeart/2005/8/layout/process3"/>
    <dgm:cxn modelId="{B0A35C84-E052-4D8A-B825-BB8FFCEB6CBE}" type="presOf" srcId="{888E7B4C-56B9-4007-89E5-BF9947734CE3}" destId="{EC151B82-33B5-42BA-AA4D-059A8DE87B93}" srcOrd="1" destOrd="0" presId="urn:microsoft.com/office/officeart/2005/8/layout/process3"/>
    <dgm:cxn modelId="{300F9A85-E6AF-4454-AA08-6653A265AFD0}" type="presOf" srcId="{A995B491-7258-4564-B44F-5567BBD05067}" destId="{EB3F7843-762F-4A1D-A15F-7BEC66833202}" srcOrd="0" destOrd="0" presId="urn:microsoft.com/office/officeart/2005/8/layout/process3"/>
    <dgm:cxn modelId="{560A6486-5387-4F5A-9083-D747B9089075}" srcId="{4B304847-A472-48F6-9200-BD4B3B86A8FC}" destId="{888E7B4C-56B9-4007-89E5-BF9947734CE3}" srcOrd="1" destOrd="0" parTransId="{90B4AD1B-874F-4E0F-9BCC-775804D62665}" sibTransId="{658C9F18-3775-4887-85D4-F09F1F9451F0}"/>
    <dgm:cxn modelId="{194D4A92-3F37-4A5C-9CBA-028AFA5035A0}" srcId="{33EB0F15-AD0D-4CEC-AC8B-258C242FFA17}" destId="{EDBF515E-1B91-4080-9702-B3FB9051141F}" srcOrd="1" destOrd="0" parTransId="{BE1AB081-FACE-4152-AABB-B5C70A5EFBE7}" sibTransId="{F0E86CD4-997F-4538-9B18-0C460362EA73}"/>
    <dgm:cxn modelId="{9A69969C-AD59-40AD-A4B9-6094E9AA3160}" type="presOf" srcId="{658C9F18-3775-4887-85D4-F09F1F9451F0}" destId="{B6F394C7-1090-40AE-AE99-05E5CDF01B9B}" srcOrd="1" destOrd="0" presId="urn:microsoft.com/office/officeart/2005/8/layout/process3"/>
    <dgm:cxn modelId="{B26E7E9F-E7FA-4563-8976-D33DC1362159}" srcId="{17198C0A-F9F2-4C1D-B9BD-B3E9D386CE9A}" destId="{6389275A-BD16-4AAD-B6B2-76F2DD06DC98}" srcOrd="0" destOrd="0" parTransId="{FD4F981C-0E48-4362-B445-1AD56D8D0E6C}" sibTransId="{4CC37D3F-7FA5-400F-8B40-DF94F5FCF1F9}"/>
    <dgm:cxn modelId="{4F4215A0-3CC4-4AC3-940C-B20FF0BA9B3B}" srcId="{888E7B4C-56B9-4007-89E5-BF9947734CE3}" destId="{9EEDC0C3-B53A-4C96-A3C8-08A813D64E5E}" srcOrd="0" destOrd="0" parTransId="{1B80EB6C-3266-4F91-871B-DE29E198CBB1}" sibTransId="{86167719-E312-47DA-A90E-FA62B17444BA}"/>
    <dgm:cxn modelId="{CE20A3A1-EF36-46AB-8203-0CAA1F7AD40C}" type="presOf" srcId="{952B91B3-2F00-4B2D-839C-0C6C1A90405C}" destId="{C34236E1-C8B4-4B64-9007-9A78782B45C7}" srcOrd="0" destOrd="2" presId="urn:microsoft.com/office/officeart/2005/8/layout/process3"/>
    <dgm:cxn modelId="{B4867DA4-41AC-4E89-8F82-54F18E75C6CA}" srcId="{33EB0F15-AD0D-4CEC-AC8B-258C242FFA17}" destId="{952B91B3-2F00-4B2D-839C-0C6C1A90405C}" srcOrd="2" destOrd="0" parTransId="{25A50E4F-3F41-4980-B863-12F12C38EBDA}" sibTransId="{503F0EFE-8C86-4539-BDF6-CF8A140A9196}"/>
    <dgm:cxn modelId="{6C28C7AE-049F-414D-8C1C-9ECA9F52C2A3}" type="presOf" srcId="{17198C0A-F9F2-4C1D-B9BD-B3E9D386CE9A}" destId="{6DFD23FD-A9C2-4973-A770-C98874E49BA0}" srcOrd="0" destOrd="0" presId="urn:microsoft.com/office/officeart/2005/8/layout/process3"/>
    <dgm:cxn modelId="{E83B3CB7-486C-4B23-9491-5F3C7BDF3546}" srcId="{4B304847-A472-48F6-9200-BD4B3B86A8FC}" destId="{17198C0A-F9F2-4C1D-B9BD-B3E9D386CE9A}" srcOrd="0" destOrd="0" parTransId="{188DF698-D318-4055-927F-0CDA3F04842C}" sibTransId="{A995B491-7258-4564-B44F-5567BBD05067}"/>
    <dgm:cxn modelId="{FA870BBD-DD3F-4DB7-A9B8-0049555DEA5D}" type="presOf" srcId="{6389275A-BD16-4AAD-B6B2-76F2DD06DC98}" destId="{C0EE75C2-A8C3-479A-9245-CFD6583B2205}" srcOrd="0" destOrd="0" presId="urn:microsoft.com/office/officeart/2005/8/layout/process3"/>
    <dgm:cxn modelId="{CE30DDCE-7997-4BE6-98AA-BF1859B2A2E3}" srcId="{17198C0A-F9F2-4C1D-B9BD-B3E9D386CE9A}" destId="{31A9E47A-A002-4D0C-BE9F-0D2824F44713}" srcOrd="1" destOrd="0" parTransId="{73B2BC15-6753-426C-A771-673C281710BC}" sibTransId="{094EF631-0101-4364-A446-122DCCC322E3}"/>
    <dgm:cxn modelId="{341F95DC-3762-4F88-9211-326D73947E66}" srcId="{888E7B4C-56B9-4007-89E5-BF9947734CE3}" destId="{2628B029-1D2E-4A3B-9B7E-AF74A3DDFACA}" srcOrd="2" destOrd="0" parTransId="{78B8BC36-05C4-422D-B3D1-11DCBCB3829C}" sibTransId="{45D0152E-1C79-418E-AA0F-60BC4D2E4FF6}"/>
    <dgm:cxn modelId="{F3FD68E1-D561-49B6-885F-103BC17E203A}" type="presOf" srcId="{A995B491-7258-4564-B44F-5567BBD05067}" destId="{772168A3-9337-4EBE-A8D6-F63F0164E641}" srcOrd="1" destOrd="0" presId="urn:microsoft.com/office/officeart/2005/8/layout/process3"/>
    <dgm:cxn modelId="{07F60CE7-CA28-4A86-8DBF-0AB42D2587C1}" srcId="{33EB0F15-AD0D-4CEC-AC8B-258C242FFA17}" destId="{1D7F0E77-2E23-4DB5-B620-81EFCC567AF8}" srcOrd="0" destOrd="0" parTransId="{CCD9CBF8-EAF2-42BC-B4E7-7F2AD1567A41}" sibTransId="{6FE41FE7-D537-42B9-AA96-9D106AE417B5}"/>
    <dgm:cxn modelId="{A816BBFA-E273-4EDA-BD7D-5CE063AC9752}" type="presOf" srcId="{EDBF515E-1B91-4080-9702-B3FB9051141F}" destId="{C34236E1-C8B4-4B64-9007-9A78782B45C7}" srcOrd="0" destOrd="1" presId="urn:microsoft.com/office/officeart/2005/8/layout/process3"/>
    <dgm:cxn modelId="{A19DE7CC-9AA4-410A-8BCA-2A5AA7F93B86}" type="presParOf" srcId="{F9FE4CFE-9079-4571-8F1C-25525DBA97F1}" destId="{DDC1CF3D-78A1-4155-BA6A-496C11DBCE5B}" srcOrd="0" destOrd="0" presId="urn:microsoft.com/office/officeart/2005/8/layout/process3"/>
    <dgm:cxn modelId="{1BD05917-3D1C-489B-B00E-4EFF36C6ACFB}" type="presParOf" srcId="{DDC1CF3D-78A1-4155-BA6A-496C11DBCE5B}" destId="{6DFD23FD-A9C2-4973-A770-C98874E49BA0}" srcOrd="0" destOrd="0" presId="urn:microsoft.com/office/officeart/2005/8/layout/process3"/>
    <dgm:cxn modelId="{1EA02889-0CFE-4150-AE62-57213B063556}" type="presParOf" srcId="{DDC1CF3D-78A1-4155-BA6A-496C11DBCE5B}" destId="{01E9CACF-AF46-4D6C-A32A-DE9BDD584F98}" srcOrd="1" destOrd="0" presId="urn:microsoft.com/office/officeart/2005/8/layout/process3"/>
    <dgm:cxn modelId="{50B95528-E171-4EAB-A8D6-E75CDB90ABF7}" type="presParOf" srcId="{DDC1CF3D-78A1-4155-BA6A-496C11DBCE5B}" destId="{C0EE75C2-A8C3-479A-9245-CFD6583B2205}" srcOrd="2" destOrd="0" presId="urn:microsoft.com/office/officeart/2005/8/layout/process3"/>
    <dgm:cxn modelId="{592238ED-A4D4-470E-8785-784109D0B8CB}" type="presParOf" srcId="{F9FE4CFE-9079-4571-8F1C-25525DBA97F1}" destId="{EB3F7843-762F-4A1D-A15F-7BEC66833202}" srcOrd="1" destOrd="0" presId="urn:microsoft.com/office/officeart/2005/8/layout/process3"/>
    <dgm:cxn modelId="{5111FC2C-13C9-4C0E-BEE4-BBE2C02CD1E4}" type="presParOf" srcId="{EB3F7843-762F-4A1D-A15F-7BEC66833202}" destId="{772168A3-9337-4EBE-A8D6-F63F0164E641}" srcOrd="0" destOrd="0" presId="urn:microsoft.com/office/officeart/2005/8/layout/process3"/>
    <dgm:cxn modelId="{6F2A28D3-F896-4253-96E2-417205144326}" type="presParOf" srcId="{F9FE4CFE-9079-4571-8F1C-25525DBA97F1}" destId="{45C231BA-7E9E-45C0-90AA-1E5666994F9A}" srcOrd="2" destOrd="0" presId="urn:microsoft.com/office/officeart/2005/8/layout/process3"/>
    <dgm:cxn modelId="{C1D86A77-ACDF-4458-B5D6-D242F3E8B720}" type="presParOf" srcId="{45C231BA-7E9E-45C0-90AA-1E5666994F9A}" destId="{13D43BA4-BB46-4468-94D9-D7E262403234}" srcOrd="0" destOrd="0" presId="urn:microsoft.com/office/officeart/2005/8/layout/process3"/>
    <dgm:cxn modelId="{B1B5ADEE-4DEE-4B21-8975-07744694766A}" type="presParOf" srcId="{45C231BA-7E9E-45C0-90AA-1E5666994F9A}" destId="{EC151B82-33B5-42BA-AA4D-059A8DE87B93}" srcOrd="1" destOrd="0" presId="urn:microsoft.com/office/officeart/2005/8/layout/process3"/>
    <dgm:cxn modelId="{38EA47D3-4D00-4E29-B956-468AEEA90D02}" type="presParOf" srcId="{45C231BA-7E9E-45C0-90AA-1E5666994F9A}" destId="{9C3E153C-6F71-4A5D-B5BD-5FFD63C66270}" srcOrd="2" destOrd="0" presId="urn:microsoft.com/office/officeart/2005/8/layout/process3"/>
    <dgm:cxn modelId="{CC487287-A3E2-4B13-912F-D4EB959C5F2F}" type="presParOf" srcId="{F9FE4CFE-9079-4571-8F1C-25525DBA97F1}" destId="{E59C0EAC-1E0F-45B5-8A9E-43363C87D3B1}" srcOrd="3" destOrd="0" presId="urn:microsoft.com/office/officeart/2005/8/layout/process3"/>
    <dgm:cxn modelId="{A97F2284-8763-4BBB-B521-D858D00E144E}" type="presParOf" srcId="{E59C0EAC-1E0F-45B5-8A9E-43363C87D3B1}" destId="{B6F394C7-1090-40AE-AE99-05E5CDF01B9B}" srcOrd="0" destOrd="0" presId="urn:microsoft.com/office/officeart/2005/8/layout/process3"/>
    <dgm:cxn modelId="{F5AC9B75-227B-4746-9D73-6C2D4AB60175}" type="presParOf" srcId="{F9FE4CFE-9079-4571-8F1C-25525DBA97F1}" destId="{EB6B3C31-6C6D-4147-915A-DBA5A259A3E0}" srcOrd="4" destOrd="0" presId="urn:microsoft.com/office/officeart/2005/8/layout/process3"/>
    <dgm:cxn modelId="{CB0D4C73-8630-4D87-BD98-43D6A70DC149}" type="presParOf" srcId="{EB6B3C31-6C6D-4147-915A-DBA5A259A3E0}" destId="{5B18C347-DBD2-40B4-BAEA-9B157E57037D}" srcOrd="0" destOrd="0" presId="urn:microsoft.com/office/officeart/2005/8/layout/process3"/>
    <dgm:cxn modelId="{CD874F74-8920-48D6-A746-86B6447986F0}" type="presParOf" srcId="{EB6B3C31-6C6D-4147-915A-DBA5A259A3E0}" destId="{144AA167-A3F1-42FB-9290-082FCDC06FD1}" srcOrd="1" destOrd="0" presId="urn:microsoft.com/office/officeart/2005/8/layout/process3"/>
    <dgm:cxn modelId="{AA26D7AB-45EC-4807-B11B-689B357C29BA}" type="presParOf" srcId="{EB6B3C31-6C6D-4147-915A-DBA5A259A3E0}" destId="{C34236E1-C8B4-4B64-9007-9A78782B4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9CACF-AF46-4D6C-A32A-DE9BDD584F98}">
      <dsp:nvSpPr>
        <dsp:cNvPr id="0" name=""/>
        <dsp:cNvSpPr/>
      </dsp:nvSpPr>
      <dsp:spPr>
        <a:xfrm>
          <a:off x="5884" y="667580"/>
          <a:ext cx="2675669" cy="1577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Viewing task</a:t>
          </a:r>
        </a:p>
      </dsp:txBody>
      <dsp:txXfrm>
        <a:off x="5884" y="667580"/>
        <a:ext cx="2675669" cy="1051976"/>
      </dsp:txXfrm>
    </dsp:sp>
    <dsp:sp modelId="{C0EE75C2-A8C3-479A-9245-CFD6583B2205}">
      <dsp:nvSpPr>
        <dsp:cNvPr id="0" name=""/>
        <dsp:cNvSpPr/>
      </dsp:nvSpPr>
      <dsp:spPr>
        <a:xfrm>
          <a:off x="553913" y="1719557"/>
          <a:ext cx="2675669" cy="17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144 trials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2 blocks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25 mins</a:t>
          </a:r>
        </a:p>
      </dsp:txBody>
      <dsp:txXfrm>
        <a:off x="605157" y="1770801"/>
        <a:ext cx="2573181" cy="1647112"/>
      </dsp:txXfrm>
    </dsp:sp>
    <dsp:sp modelId="{EB3F7843-762F-4A1D-A15F-7BEC66833202}">
      <dsp:nvSpPr>
        <dsp:cNvPr id="0" name=""/>
        <dsp:cNvSpPr/>
      </dsp:nvSpPr>
      <dsp:spPr>
        <a:xfrm>
          <a:off x="3087176" y="860486"/>
          <a:ext cx="859918" cy="66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087176" y="993719"/>
        <a:ext cx="660069" cy="399698"/>
      </dsp:txXfrm>
    </dsp:sp>
    <dsp:sp modelId="{EC151B82-33B5-42BA-AA4D-059A8DE87B93}">
      <dsp:nvSpPr>
        <dsp:cNvPr id="0" name=""/>
        <dsp:cNvSpPr/>
      </dsp:nvSpPr>
      <dsp:spPr>
        <a:xfrm>
          <a:off x="4304041" y="667580"/>
          <a:ext cx="2675669" cy="1577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Fractal choice task</a:t>
          </a:r>
        </a:p>
      </dsp:txBody>
      <dsp:txXfrm>
        <a:off x="4304041" y="667580"/>
        <a:ext cx="2675669" cy="1051976"/>
      </dsp:txXfrm>
    </dsp:sp>
    <dsp:sp modelId="{9C3E153C-6F71-4A5D-B5BD-5FFD63C66270}">
      <dsp:nvSpPr>
        <dsp:cNvPr id="0" name=""/>
        <dsp:cNvSpPr/>
      </dsp:nvSpPr>
      <dsp:spPr>
        <a:xfrm>
          <a:off x="4852070" y="1719557"/>
          <a:ext cx="2675669" cy="17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24 trials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 block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2.5 mins</a:t>
          </a:r>
        </a:p>
      </dsp:txBody>
      <dsp:txXfrm>
        <a:off x="4903314" y="1770801"/>
        <a:ext cx="2573181" cy="1647112"/>
      </dsp:txXfrm>
    </dsp:sp>
    <dsp:sp modelId="{E59C0EAC-1E0F-45B5-8A9E-43363C87D3B1}">
      <dsp:nvSpPr>
        <dsp:cNvPr id="0" name=""/>
        <dsp:cNvSpPr/>
      </dsp:nvSpPr>
      <dsp:spPr>
        <a:xfrm>
          <a:off x="7385333" y="860486"/>
          <a:ext cx="859918" cy="666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85333" y="993719"/>
        <a:ext cx="660069" cy="399698"/>
      </dsp:txXfrm>
    </dsp:sp>
    <dsp:sp modelId="{144AA167-A3F1-42FB-9290-082FCDC06FD1}">
      <dsp:nvSpPr>
        <dsp:cNvPr id="0" name=""/>
        <dsp:cNvSpPr/>
      </dsp:nvSpPr>
      <dsp:spPr>
        <a:xfrm>
          <a:off x="8602198" y="667580"/>
          <a:ext cx="2675669" cy="1577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Rating task</a:t>
          </a:r>
        </a:p>
      </dsp:txBody>
      <dsp:txXfrm>
        <a:off x="8602198" y="667580"/>
        <a:ext cx="2675669" cy="1051976"/>
      </dsp:txXfrm>
    </dsp:sp>
    <dsp:sp modelId="{C34236E1-C8B4-4B64-9007-9A78782B45C7}">
      <dsp:nvSpPr>
        <dsp:cNvPr id="0" name=""/>
        <dsp:cNvSpPr/>
      </dsp:nvSpPr>
      <dsp:spPr>
        <a:xfrm>
          <a:off x="9150227" y="1719557"/>
          <a:ext cx="2675669" cy="174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72 trials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 block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9 mins</a:t>
          </a:r>
        </a:p>
      </dsp:txBody>
      <dsp:txXfrm>
        <a:off x="9201471" y="1770801"/>
        <a:ext cx="2573181" cy="164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7911-65DF-44AF-B2A8-B593548B0E9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1173-0171-4978-9891-37B98939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1018-A7C5-D359-7B12-F419789A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2"/>
            <a:ext cx="10972800" cy="2439987"/>
          </a:xfrm>
        </p:spPr>
        <p:txBody>
          <a:bodyPr anchor="b">
            <a:normAutofit/>
          </a:bodyPr>
          <a:lstStyle>
            <a:lvl1pPr algn="ctr">
              <a:defRPr sz="4000">
                <a:latin typeface="Avenir LT Std 45 Book" panose="020B05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FD5B-B362-EF93-280D-8417FD1E81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40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brenden</a:t>
            </a:r>
            <a:r>
              <a:rPr lang="en-US" dirty="0"/>
              <a:t> </a:t>
            </a:r>
            <a:r>
              <a:rPr lang="en-US" dirty="0" err="1"/>
              <a:t>eum</a:t>
            </a:r>
            <a:endParaRPr lang="en-US" dirty="0"/>
          </a:p>
          <a:p>
            <a:r>
              <a:rPr lang="en-US" dirty="0" err="1"/>
              <a:t>caltech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DBEC-BCED-C74D-6818-960DFE9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0EDC-FC46-4EE9-B4C0-095E4F6B16E1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9F33-1EC6-0FCD-C601-4D77541F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EE49-5E45-C049-3D1F-5A4F3C9E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4491E-EDC5-FEAD-1353-B7E6CA4AF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50" y="190501"/>
            <a:ext cx="2343150" cy="5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8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7786-3FDC-B5CA-E3FF-FFDD117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78CE8-22EA-8A5D-5EF6-5E4BC8960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9171-B8BC-00C9-7F19-4002DE2A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8D7B-FAE0-B3F5-B44B-EAA1203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38C95-E76C-C57D-7A3B-6808112F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F5E79-67F4-E492-3969-3AFC87A3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620D-2951-445E-E371-94323BB3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C659-62CA-F120-E636-03DDEA19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96F5-E0C4-9537-3B15-1ECA4644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C64E-A98E-783C-AD0C-9580EDD6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090F-A0C0-CEB3-7E95-3EFE701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771D-6B79-A0C5-67BA-23F6F04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BACE-9AB1-2A2E-1C22-44784CED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43087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C00F-449A-6C51-1CE8-89DAAFEB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46563"/>
            <a:ext cx="10515600" cy="1843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58FF-936C-3E39-8EE9-54E385B9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3A7D-0C5F-A348-7F29-5BF895DC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3277-43CF-F81C-D97F-A23A3088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FC7E-CFE3-9600-AD57-93B988EA2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437A-24E8-8671-77E4-569EC781F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5A20-0683-291C-7793-098C1195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3987-3981-F710-517F-48F1E58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5405-7139-B6AD-9040-F46F4BAE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46822-9111-D670-A8F9-E3058EE3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8546-CFC4-FBBD-CC9C-40FE99DE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3FAD2-3639-BA25-5638-3C0C58CF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CE06C-BF88-D37A-A822-A9847A15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75EF1-C216-1EC3-6361-FBF99E0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16F09-113D-A463-D323-568F7405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AC8C-14E7-09A0-4531-973F8408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A29E8-0446-37D3-9AD4-A4BA3489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B0321-2C5A-D672-1EBD-201567A0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605F3-014B-87C2-FE71-A0FB9FCF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76DD-F569-4262-4C1E-E37C1FB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7FD-C96F-AAD0-F85C-318AE202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87E7-2422-E632-0214-80B2F32D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4F210-A723-E6C6-7F8F-950B2359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E45A-D4A4-44A2-3FA2-EBA75206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6911-E5A2-74A0-B819-DA09B8D5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8462-B8E8-403E-0D51-76B80669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25636-CFFB-A031-3A02-9CB159EB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CEC2-F285-22F6-88DF-A6439840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A36B-AC04-A428-50F9-9E98366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7225-61DA-0DE7-86C5-67F6EF3A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89B54A-F44E-E64C-0569-4384829EA185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DA343-EF2F-C8CF-720B-4B932607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09849"/>
            <a:ext cx="10981426" cy="652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E9790-109D-1063-C11A-2EC9718B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849" y="1295400"/>
            <a:ext cx="10981426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8D91-1C81-2B01-A127-324BCA4E6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" y="6492874"/>
            <a:ext cx="1930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F590B2-6B07-40F9-AE16-F7230D946784}" type="datetime4">
              <a:rPr lang="en-US" smtClean="0"/>
              <a:t>November 29,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4953-1644-8088-DC1C-79C5E7C1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4461" y="6492875"/>
            <a:ext cx="8151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Road 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022D-F6E9-7AB6-98FC-F00DA8718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6423" y="6492875"/>
            <a:ext cx="1881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818619C-2D63-4ABC-BE3A-24A1B15F92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20" userDrawn="1">
          <p15:clr>
            <a:srgbClr val="F26B43"/>
          </p15:clr>
        </p15:guide>
        <p15:guide id="4" orient="horz" pos="552" userDrawn="1">
          <p15:clr>
            <a:srgbClr val="F26B43"/>
          </p15:clr>
        </p15:guide>
        <p15:guide id="5" pos="7608" userDrawn="1">
          <p15:clr>
            <a:srgbClr val="F26B43"/>
          </p15:clr>
        </p15:guide>
        <p15:guide id="6" pos="72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  <p15:guide id="8" orient="horz" pos="816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pos="384" userDrawn="1">
          <p15:clr>
            <a:srgbClr val="F26B43"/>
          </p15:clr>
        </p15:guide>
        <p15:guide id="11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image" Target="../media/image10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8.png"/><Relationship Id="rId7" Type="http://schemas.openxmlformats.org/officeDocument/2006/relationships/image" Target="../media/image3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B8A-6D06-7FC1-981D-9B3C1D132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439987"/>
          </a:xfrm>
        </p:spPr>
        <p:txBody>
          <a:bodyPr/>
          <a:lstStyle/>
          <a:p>
            <a:r>
              <a:rPr lang="en-US" dirty="0"/>
              <a:t>Value signals in the orbitofrontal cortex incorporate reference-dependent surprise utility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7F68F-9A75-ED2D-603F-54BE47671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Brenden Eum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*slides</a:t>
            </a:r>
          </a:p>
          <a:p>
            <a:r>
              <a:rPr lang="en-US" dirty="0"/>
              <a:t>Zeynep </a:t>
            </a:r>
            <a:r>
              <a:rPr lang="en-US" dirty="0" err="1"/>
              <a:t>Enkavi</a:t>
            </a:r>
            <a:endParaRPr lang="en-US" dirty="0"/>
          </a:p>
          <a:p>
            <a:r>
              <a:rPr lang="en-US" dirty="0"/>
              <a:t>John O’Doherty</a:t>
            </a:r>
          </a:p>
          <a:p>
            <a:r>
              <a:rPr lang="en-US" dirty="0"/>
              <a:t>Antonio Rangel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7343-328A-193F-BA6B-8B2FB730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0EDC-FC46-4EE9-B4C0-095E4F6B16E1}" type="datetime4">
              <a:rPr lang="en-US" smtClean="0"/>
              <a:t>November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C798-E693-E43C-A77B-582599F5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07A5-17D1-DE08-3DAA-4043A5F5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0816-AB69-3A0E-15A9-A6C3C8D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utility: Household investor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E5A0-9FBC-3F9C-7D24-60CA702B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5" y="1173019"/>
            <a:ext cx="7792006" cy="5105399"/>
          </a:xfrm>
        </p:spPr>
        <p:txBody>
          <a:bodyPr/>
          <a:lstStyle/>
          <a:p>
            <a:r>
              <a:rPr lang="en-US" dirty="0"/>
              <a:t>Household investors are inattentive to their portfolios and exhibit greater trading inactivity during downswings than upswings (</a:t>
            </a:r>
            <a:r>
              <a:rPr lang="en-US" dirty="0" err="1"/>
              <a:t>Bilias</a:t>
            </a:r>
            <a:r>
              <a:rPr lang="en-US" dirty="0"/>
              <a:t>, </a:t>
            </a:r>
            <a:r>
              <a:rPr lang="en-US" dirty="0" err="1"/>
              <a:t>Geogarakos</a:t>
            </a:r>
            <a:r>
              <a:rPr lang="en-US" dirty="0"/>
              <a:t>, &amp; </a:t>
            </a:r>
            <a:r>
              <a:rPr lang="en-US" dirty="0" err="1"/>
              <a:t>Haliassos</a:t>
            </a:r>
            <a:r>
              <a:rPr lang="en-US" dirty="0"/>
              <a:t>, 2010, JMCB).</a:t>
            </a:r>
          </a:p>
          <a:p>
            <a:endParaRPr lang="en-US" dirty="0"/>
          </a:p>
          <a:p>
            <a:r>
              <a:rPr lang="en-US" dirty="0"/>
              <a:t>If investors experience </a:t>
            </a:r>
            <a:r>
              <a:rPr lang="en-US" i="1" dirty="0"/>
              <a:t>loss-averse news utility</a:t>
            </a:r>
            <a:r>
              <a:rPr lang="en-US" dirty="0"/>
              <a:t>, then they have an incentive to ignore their portfolio if they expect bad news (</a:t>
            </a:r>
            <a:r>
              <a:rPr lang="en-US" dirty="0" err="1"/>
              <a:t>Pagel</a:t>
            </a:r>
            <a:r>
              <a:rPr lang="en-US" dirty="0"/>
              <a:t>, 2018, </a:t>
            </a:r>
            <a:r>
              <a:rPr lang="en-US" dirty="0" err="1"/>
              <a:t>Econometrica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0C18C-7114-02F4-C179-DC47980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News Utility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BC99-3AF5-B2CB-0898-8575017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DeacPost &quot;I Just Wanna Be an Ostrich&quot; - The LDA">
            <a:extLst>
              <a:ext uri="{FF2B5EF4-FFF2-40B4-BE49-F238E27FC236}">
                <a16:creationId xmlns:a16="http://schemas.microsoft.com/office/drawing/2014/main" id="{9837E92D-48D1-7177-229E-49264F5C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63" y="1920539"/>
            <a:ext cx="3801975" cy="37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FF573-A9E7-011F-88A6-153A83099B84}"/>
              </a:ext>
            </a:extLst>
          </p:cNvPr>
          <p:cNvSpPr txBox="1"/>
          <p:nvPr/>
        </p:nvSpPr>
        <p:spPr>
          <a:xfrm>
            <a:off x="8621312" y="5652661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Nachum </a:t>
            </a:r>
            <a:r>
              <a:rPr lang="en-US" sz="1400" dirty="0" err="1"/>
              <a:t>Sicherman</a:t>
            </a:r>
            <a:r>
              <a:rPr lang="en-US" sz="1400" dirty="0"/>
              <a:t>: “ostrich behavior”</a:t>
            </a:r>
          </a:p>
        </p:txBody>
      </p:sp>
    </p:spTree>
    <p:extLst>
      <p:ext uri="{BB962C8B-B14F-4D97-AF65-F5344CB8AC3E}">
        <p14:creationId xmlns:p14="http://schemas.microsoft.com/office/powerpoint/2010/main" val="410128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0816-AB69-3A0E-15A9-A6C3C8D0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8" y="209849"/>
            <a:ext cx="11351491" cy="652792"/>
          </a:xfrm>
        </p:spPr>
        <p:txBody>
          <a:bodyPr>
            <a:normAutofit/>
          </a:bodyPr>
          <a:lstStyle/>
          <a:p>
            <a:r>
              <a:rPr lang="en-US" dirty="0"/>
              <a:t>News utility: Early detection in Autism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E5A0-9FBC-3F9C-7D24-60CA702B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5" y="1173019"/>
            <a:ext cx="5630541" cy="5098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“Many parents avoid seeking help to find a diagnosis for their child, even though they sense something might be wrong. They often ignore signs of a larger problem and look the other way, making the role of close family members and friends vital to accelerating diagnosis and helping a child’s condition.” Nachum </a:t>
            </a:r>
            <a:r>
              <a:rPr lang="en-US" dirty="0" err="1"/>
              <a:t>Sicherman</a:t>
            </a:r>
            <a:r>
              <a:rPr lang="en-US" dirty="0"/>
              <a:t> (2017)</a:t>
            </a:r>
          </a:p>
          <a:p>
            <a:endParaRPr lang="en-US" dirty="0"/>
          </a:p>
          <a:p>
            <a:r>
              <a:rPr lang="en-US" dirty="0"/>
              <a:t>Frequent interaction with grandma reduces age of ASD diagnosis by 5.18 months.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0C18C-7114-02F4-C179-DC47980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News Utility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BC99-3AF5-B2CB-0898-8575017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F1463-E669-CFD9-EDA2-B6B1DF9E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7" y="3691498"/>
            <a:ext cx="5148262" cy="209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BD721-B618-D8D4-6D46-BB998317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13" y="1311193"/>
            <a:ext cx="5157122" cy="20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9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0816-AB69-3A0E-15A9-A6C3C8D0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8" y="209849"/>
            <a:ext cx="11351491" cy="652792"/>
          </a:xfrm>
        </p:spPr>
        <p:txBody>
          <a:bodyPr>
            <a:normAutofit/>
          </a:bodyPr>
          <a:lstStyle/>
          <a:p>
            <a:r>
              <a:rPr lang="en-US" dirty="0"/>
              <a:t>News utility: Anecdotal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E5A0-9FBC-3F9C-7D24-60CA702B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5" y="1173019"/>
            <a:ext cx="12009405" cy="5098472"/>
          </a:xfrm>
        </p:spPr>
        <p:txBody>
          <a:bodyPr>
            <a:normAutofit/>
          </a:bodyPr>
          <a:lstStyle/>
          <a:p>
            <a:r>
              <a:rPr lang="en-US" dirty="0"/>
              <a:t>“I’m going to wait until after vacation to check my grade.”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0C18C-7114-02F4-C179-DC47980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News Utility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BC99-3AF5-B2CB-0898-8575017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12</a:t>
            </a:fld>
            <a:endParaRPr lang="en-US" dirty="0"/>
          </a:p>
        </p:txBody>
      </p:sp>
      <p:pic>
        <p:nvPicPr>
          <p:cNvPr id="17410" name="Picture 2" descr="written paper clip art - Clip Art Library">
            <a:extLst>
              <a:ext uri="{FF2B5EF4-FFF2-40B4-BE49-F238E27FC236}">
                <a16:creationId xmlns:a16="http://schemas.microsoft.com/office/drawing/2014/main" id="{BE61FB71-0346-98D7-46E8-5A581559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15" y="2981469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60F-993B-AB87-E481-1B0B6354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 and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9DDD-B90D-9EB0-7304-BAE210F8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Disappointment aversion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[Bell (1985),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Loomes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Sugden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(1986)]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Information preferences and attention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Golman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Lowenstein (2016)]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Reference-dependent preferences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Koszegi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Rabin (2006, 2007)]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Reference-dependent news utility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Koszegi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Rabin (2009)]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306E9-9322-4DDB-F4D6-6B5EC33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F6C01-D4EB-7745-388F-44EDB599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B87-5565-364F-DE67-A5A99BC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information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0F9-620B-0627-1A65-A7A6AFD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Falk &amp; Zimmerman (2022, </a:t>
            </a:r>
            <a:r>
              <a:rPr lang="en-US" dirty="0" err="1"/>
              <a:t>Manag</a:t>
            </a:r>
            <a:r>
              <a:rPr lang="en-US" dirty="0"/>
              <a:t> Sci)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34BB-89D4-B1AA-9A7D-718CAA8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132-522A-B2E4-E855-3A6CD85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8A498-993C-B64F-BE8B-5EFBF62922D8}"/>
              </a:ext>
            </a:extLst>
          </p:cNvPr>
          <p:cNvGrpSpPr/>
          <p:nvPr/>
        </p:nvGrpSpPr>
        <p:grpSpPr>
          <a:xfrm>
            <a:off x="3000979" y="2084482"/>
            <a:ext cx="6519795" cy="1593275"/>
            <a:chOff x="950506" y="2084482"/>
            <a:chExt cx="6519795" cy="1593275"/>
          </a:xfrm>
        </p:grpSpPr>
        <p:pic>
          <p:nvPicPr>
            <p:cNvPr id="8194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A1557825-4B1A-DE18-0738-41DA0E518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0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69691C4E-CD4E-6CBC-2A34-C7EDE5AB7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71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33540BA0-0C6E-C901-AEE6-955999CCB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926" y="2084482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247F7200-F3AD-3F78-7BA4-0FC5F1BCE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136" y="2084484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B27BCB4A-678B-6C25-3B0A-49C154286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4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748D7D-D1D2-B031-C86C-9B241275D217}"/>
              </a:ext>
            </a:extLst>
          </p:cNvPr>
          <p:cNvGrpSpPr/>
          <p:nvPr/>
        </p:nvGrpSpPr>
        <p:grpSpPr>
          <a:xfrm>
            <a:off x="3000979" y="3769831"/>
            <a:ext cx="6519795" cy="1593275"/>
            <a:chOff x="950506" y="2084482"/>
            <a:chExt cx="6519795" cy="1593275"/>
          </a:xfrm>
        </p:grpSpPr>
        <p:pic>
          <p:nvPicPr>
            <p:cNvPr id="24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083FB3AB-C727-EF7F-98DC-6CFA2B1A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0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FCEE4185-3485-FBAB-FB00-6916233B7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71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CD9D6696-9060-62A7-C784-FA442086D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926" y="2084482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BBE4BB05-676F-993D-B4C7-2300B5F94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136" y="2084484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03E9B8AE-3A3E-BAE8-97D2-EECEE7309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4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46A40C-8D7E-4E97-B557-0F1C847AAE60}"/>
              </a:ext>
            </a:extLst>
          </p:cNvPr>
          <p:cNvGrpSpPr/>
          <p:nvPr/>
        </p:nvGrpSpPr>
        <p:grpSpPr>
          <a:xfrm>
            <a:off x="3219765" y="2501793"/>
            <a:ext cx="6082221" cy="758015"/>
            <a:chOff x="3219765" y="2501793"/>
            <a:chExt cx="6082221" cy="75801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1218CE-EFDE-B670-A4AB-44712E8EF9E5}"/>
                </a:ext>
              </a:extLst>
            </p:cNvPr>
            <p:cNvSpPr/>
            <p:nvPr/>
          </p:nvSpPr>
          <p:spPr>
            <a:xfrm>
              <a:off x="3219765" y="2502427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82BE84-1311-A821-8847-39B648935B27}"/>
                </a:ext>
              </a:extLst>
            </p:cNvPr>
            <p:cNvSpPr/>
            <p:nvPr/>
          </p:nvSpPr>
          <p:spPr>
            <a:xfrm>
              <a:off x="4550976" y="2502426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D78917-4828-6232-A648-C88FFFF2B4FA}"/>
                </a:ext>
              </a:extLst>
            </p:cNvPr>
            <p:cNvSpPr/>
            <p:nvPr/>
          </p:nvSpPr>
          <p:spPr>
            <a:xfrm>
              <a:off x="5870141" y="2502425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601D03-8787-6F52-ADCF-CA5BA74B15D9}"/>
                </a:ext>
              </a:extLst>
            </p:cNvPr>
            <p:cNvSpPr/>
            <p:nvPr/>
          </p:nvSpPr>
          <p:spPr>
            <a:xfrm>
              <a:off x="7213395" y="2502424"/>
              <a:ext cx="757381" cy="757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36FB30-BC58-3219-F87C-4B5BE1CD5C3A}"/>
                </a:ext>
              </a:extLst>
            </p:cNvPr>
            <p:cNvSpPr/>
            <p:nvPr/>
          </p:nvSpPr>
          <p:spPr>
            <a:xfrm>
              <a:off x="8544605" y="2501793"/>
              <a:ext cx="757381" cy="757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A455EB32-8F26-29B4-24D9-2E6037CA1863}"/>
              </a:ext>
            </a:extLst>
          </p:cNvPr>
          <p:cNvSpPr/>
          <p:nvPr/>
        </p:nvSpPr>
        <p:spPr>
          <a:xfrm flipH="1">
            <a:off x="9999273" y="2423283"/>
            <a:ext cx="914400" cy="914400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B8D748-1E6C-DE94-06A0-BAD2EA6A1ECD}"/>
              </a:ext>
            </a:extLst>
          </p:cNvPr>
          <p:cNvGrpSpPr/>
          <p:nvPr/>
        </p:nvGrpSpPr>
        <p:grpSpPr>
          <a:xfrm>
            <a:off x="780778" y="5464214"/>
            <a:ext cx="10981426" cy="827707"/>
            <a:chOff x="780778" y="5464214"/>
            <a:chExt cx="10981426" cy="82770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AD775A4-F3A2-7DA8-0196-4980FB1C2246}"/>
                </a:ext>
              </a:extLst>
            </p:cNvPr>
            <p:cNvCxnSpPr/>
            <p:nvPr/>
          </p:nvCxnSpPr>
          <p:spPr>
            <a:xfrm>
              <a:off x="780778" y="6157457"/>
              <a:ext cx="109814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263CB-FE6A-D9B0-A106-B815C53DD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019" y="6030464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DC6D09-76F5-672E-2FF5-8AB9D9692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0933" y="6030464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704BAE-0F01-7029-7CB9-1E401C03162B}"/>
                </a:ext>
              </a:extLst>
            </p:cNvPr>
            <p:cNvSpPr txBox="1"/>
            <p:nvPr/>
          </p:nvSpPr>
          <p:spPr>
            <a:xfrm>
              <a:off x="958357" y="5464214"/>
              <a:ext cx="380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immediately after picking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0B3041-C653-3E9C-5A2B-D03E9190A4B2}"/>
                </a:ext>
              </a:extLst>
            </p:cNvPr>
            <p:cNvSpPr txBox="1"/>
            <p:nvPr/>
          </p:nvSpPr>
          <p:spPr>
            <a:xfrm>
              <a:off x="6402533" y="5464214"/>
              <a:ext cx="499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right before consumption period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AC95D0-3E53-9138-172B-5DF833AF38FA}"/>
              </a:ext>
            </a:extLst>
          </p:cNvPr>
          <p:cNvSpPr/>
          <p:nvPr/>
        </p:nvSpPr>
        <p:spPr>
          <a:xfrm>
            <a:off x="2497034" y="5963493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B87-5565-364F-DE67-A5A99BC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information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0F9-620B-0627-1A65-A7A6AFD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Falk &amp; Zimmerman (2022, </a:t>
            </a:r>
            <a:r>
              <a:rPr lang="en-US" dirty="0" err="1"/>
              <a:t>Manag</a:t>
            </a:r>
            <a:r>
              <a:rPr lang="en-US" dirty="0"/>
              <a:t> Sci)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34BB-89D4-B1AA-9A7D-718CAA8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132-522A-B2E4-E855-3A6CD85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748D7D-D1D2-B031-C86C-9B241275D217}"/>
              </a:ext>
            </a:extLst>
          </p:cNvPr>
          <p:cNvGrpSpPr/>
          <p:nvPr/>
        </p:nvGrpSpPr>
        <p:grpSpPr>
          <a:xfrm>
            <a:off x="3000979" y="3769831"/>
            <a:ext cx="6519795" cy="1593275"/>
            <a:chOff x="950506" y="2084482"/>
            <a:chExt cx="6519795" cy="1593275"/>
          </a:xfrm>
        </p:grpSpPr>
        <p:pic>
          <p:nvPicPr>
            <p:cNvPr id="24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083FB3AB-C727-EF7F-98DC-6CFA2B1A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0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FCEE4185-3485-FBAB-FB00-6916233B7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71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CD9D6696-9060-62A7-C784-FA442086D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926" y="2084482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BBE4BB05-676F-993D-B4C7-2300B5F94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136" y="2084484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03E9B8AE-3A3E-BAE8-97D2-EECEE7309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46" y="2084483"/>
              <a:ext cx="1194955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46A40C-8D7E-4E97-B557-0F1C847AAE60}"/>
              </a:ext>
            </a:extLst>
          </p:cNvPr>
          <p:cNvGrpSpPr/>
          <p:nvPr/>
        </p:nvGrpSpPr>
        <p:grpSpPr>
          <a:xfrm>
            <a:off x="3219765" y="2501793"/>
            <a:ext cx="6082221" cy="758015"/>
            <a:chOff x="3219765" y="2501793"/>
            <a:chExt cx="6082221" cy="75801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1218CE-EFDE-B670-A4AB-44712E8EF9E5}"/>
                </a:ext>
              </a:extLst>
            </p:cNvPr>
            <p:cNvSpPr/>
            <p:nvPr/>
          </p:nvSpPr>
          <p:spPr>
            <a:xfrm>
              <a:off x="3219765" y="2502427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82BE84-1311-A821-8847-39B648935B27}"/>
                </a:ext>
              </a:extLst>
            </p:cNvPr>
            <p:cNvSpPr/>
            <p:nvPr/>
          </p:nvSpPr>
          <p:spPr>
            <a:xfrm>
              <a:off x="4550976" y="2502426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D78917-4828-6232-A648-C88FFFF2B4FA}"/>
                </a:ext>
              </a:extLst>
            </p:cNvPr>
            <p:cNvSpPr/>
            <p:nvPr/>
          </p:nvSpPr>
          <p:spPr>
            <a:xfrm>
              <a:off x="5870141" y="2502425"/>
              <a:ext cx="757381" cy="7573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601D03-8787-6F52-ADCF-CA5BA74B15D9}"/>
                </a:ext>
              </a:extLst>
            </p:cNvPr>
            <p:cNvSpPr/>
            <p:nvPr/>
          </p:nvSpPr>
          <p:spPr>
            <a:xfrm>
              <a:off x="7213395" y="2502424"/>
              <a:ext cx="757381" cy="757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36FB30-BC58-3219-F87C-4B5BE1CD5C3A}"/>
                </a:ext>
              </a:extLst>
            </p:cNvPr>
            <p:cNvSpPr/>
            <p:nvPr/>
          </p:nvSpPr>
          <p:spPr>
            <a:xfrm>
              <a:off x="8544605" y="2501793"/>
              <a:ext cx="757381" cy="757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A455EB32-8F26-29B4-24D9-2E6037CA1863}"/>
              </a:ext>
            </a:extLst>
          </p:cNvPr>
          <p:cNvSpPr/>
          <p:nvPr/>
        </p:nvSpPr>
        <p:spPr>
          <a:xfrm flipH="1">
            <a:off x="9999273" y="2423283"/>
            <a:ext cx="914400" cy="914400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B8D748-1E6C-DE94-06A0-BAD2EA6A1ECD}"/>
              </a:ext>
            </a:extLst>
          </p:cNvPr>
          <p:cNvGrpSpPr/>
          <p:nvPr/>
        </p:nvGrpSpPr>
        <p:grpSpPr>
          <a:xfrm>
            <a:off x="780778" y="5464214"/>
            <a:ext cx="10981426" cy="827707"/>
            <a:chOff x="780778" y="5464214"/>
            <a:chExt cx="10981426" cy="82770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AD775A4-F3A2-7DA8-0196-4980FB1C2246}"/>
                </a:ext>
              </a:extLst>
            </p:cNvPr>
            <p:cNvCxnSpPr/>
            <p:nvPr/>
          </p:nvCxnSpPr>
          <p:spPr>
            <a:xfrm>
              <a:off x="780778" y="6157457"/>
              <a:ext cx="109814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263CB-FE6A-D9B0-A106-B815C53DD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019" y="6030464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DC6D09-76F5-672E-2FF5-8AB9D9692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0933" y="6030464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704BAE-0F01-7029-7CB9-1E401C03162B}"/>
                </a:ext>
              </a:extLst>
            </p:cNvPr>
            <p:cNvSpPr txBox="1"/>
            <p:nvPr/>
          </p:nvSpPr>
          <p:spPr>
            <a:xfrm>
              <a:off x="958357" y="5464214"/>
              <a:ext cx="380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immediately after picking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0B3041-C653-3E9C-5A2B-D03E9190A4B2}"/>
                </a:ext>
              </a:extLst>
            </p:cNvPr>
            <p:cNvSpPr txBox="1"/>
            <p:nvPr/>
          </p:nvSpPr>
          <p:spPr>
            <a:xfrm>
              <a:off x="6402533" y="5464214"/>
              <a:ext cx="499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right before consumption period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DC512B-E8A4-15C7-8BB7-F0F6958C6883}"/>
              </a:ext>
            </a:extLst>
          </p:cNvPr>
          <p:cNvSpPr txBox="1"/>
          <p:nvPr/>
        </p:nvSpPr>
        <p:spPr>
          <a:xfrm>
            <a:off x="3775245" y="5777886"/>
            <a:ext cx="380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DISTRACTION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4FEA8B-B0C5-0E85-7FE8-566603D00813}"/>
              </a:ext>
            </a:extLst>
          </p:cNvPr>
          <p:cNvSpPr/>
          <p:nvPr/>
        </p:nvSpPr>
        <p:spPr>
          <a:xfrm>
            <a:off x="8740732" y="597494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B87-5565-364F-DE67-A5A99BC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information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0F9-620B-0627-1A65-A7A6AFD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Falk &amp; Zimmerman (2022, </a:t>
            </a:r>
            <a:r>
              <a:rPr lang="en-US" dirty="0" err="1"/>
              <a:t>Manag</a:t>
            </a:r>
            <a:r>
              <a:rPr lang="en-US" dirty="0"/>
              <a:t> Sci)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34BB-89D4-B1AA-9A7D-718CAA8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132-522A-B2E4-E855-3A6CD85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D775A4-F3A2-7DA8-0196-4980FB1C2246}"/>
              </a:ext>
            </a:extLst>
          </p:cNvPr>
          <p:cNvCxnSpPr/>
          <p:nvPr/>
        </p:nvCxnSpPr>
        <p:spPr>
          <a:xfrm>
            <a:off x="753069" y="3212565"/>
            <a:ext cx="10981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E263CB-FE6A-D9B0-A106-B815C53DDEDA}"/>
              </a:ext>
            </a:extLst>
          </p:cNvPr>
          <p:cNvCxnSpPr>
            <a:cxnSpLocks/>
          </p:cNvCxnSpPr>
          <p:nvPr/>
        </p:nvCxnSpPr>
        <p:spPr>
          <a:xfrm flipV="1">
            <a:off x="2671310" y="3085572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C6D09-76F5-672E-2FF5-8AB9D969208A}"/>
              </a:ext>
            </a:extLst>
          </p:cNvPr>
          <p:cNvCxnSpPr>
            <a:cxnSpLocks/>
          </p:cNvCxnSpPr>
          <p:nvPr/>
        </p:nvCxnSpPr>
        <p:spPr>
          <a:xfrm flipV="1">
            <a:off x="11161849" y="3085572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704BAE-0F01-7029-7CB9-1E401C03162B}"/>
              </a:ext>
            </a:extLst>
          </p:cNvPr>
          <p:cNvSpPr txBox="1"/>
          <p:nvPr/>
        </p:nvSpPr>
        <p:spPr>
          <a:xfrm>
            <a:off x="902939" y="2195002"/>
            <a:ext cx="380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at once</a:t>
            </a:r>
          </a:p>
          <a:p>
            <a:pPr algn="ctr"/>
            <a:r>
              <a:rPr lang="en-US" sz="2400" dirty="0"/>
              <a:t>immediately after picking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F194EA88-8107-2168-D4F9-B657830DAC60}"/>
              </a:ext>
            </a:extLst>
          </p:cNvPr>
          <p:cNvSpPr/>
          <p:nvPr/>
        </p:nvSpPr>
        <p:spPr>
          <a:xfrm flipH="1">
            <a:off x="10855371" y="2346335"/>
            <a:ext cx="612956" cy="61295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6EF114-2647-0F34-81CC-A05653AD6F8F}"/>
              </a:ext>
            </a:extLst>
          </p:cNvPr>
          <p:cNvGrpSpPr/>
          <p:nvPr/>
        </p:nvGrpSpPr>
        <p:grpSpPr>
          <a:xfrm>
            <a:off x="753069" y="4492472"/>
            <a:ext cx="10981426" cy="1108126"/>
            <a:chOff x="753069" y="4492472"/>
            <a:chExt cx="10981426" cy="11081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58EC9B-C4A0-EC79-38C4-AACD51619ED3}"/>
                </a:ext>
              </a:extLst>
            </p:cNvPr>
            <p:cNvGrpSpPr/>
            <p:nvPr/>
          </p:nvGrpSpPr>
          <p:grpSpPr>
            <a:xfrm>
              <a:off x="753069" y="5339141"/>
              <a:ext cx="10981426" cy="261457"/>
              <a:chOff x="780778" y="6030464"/>
              <a:chExt cx="10981426" cy="26145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7D33F43-EB90-B027-E196-E0BA6125E530}"/>
                  </a:ext>
                </a:extLst>
              </p:cNvPr>
              <p:cNvCxnSpPr/>
              <p:nvPr/>
            </p:nvCxnSpPr>
            <p:spPr>
              <a:xfrm>
                <a:off x="780778" y="6157457"/>
                <a:ext cx="10981426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E4A23E7-6510-1E31-F89E-5234DF90BB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9019" y="6030464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CFA816A-3897-E967-E19B-5F8E2E84FC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9558" y="6030464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280364-DD57-3F61-D91C-BE6D6D253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0617" y="5339141"/>
              <a:ext cx="0" cy="26145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CC001F-2C41-6585-D024-79A91A26E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9926" y="5323495"/>
              <a:ext cx="0" cy="26145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A27B7D-442F-5D7D-1691-C5710121B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235" y="5323494"/>
              <a:ext cx="0" cy="26145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B098C1-132B-2651-FCCF-384C08F4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8544" y="5335405"/>
              <a:ext cx="0" cy="26145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5FE8EC-0329-50E7-C584-3969186DC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7852" y="5335405"/>
              <a:ext cx="0" cy="261457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25697984-ABA9-55A5-4BA7-964196623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873" y="4492472"/>
              <a:ext cx="588544" cy="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3545F314-78DE-FB4E-76BB-4D8882E5E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823" y="4492472"/>
              <a:ext cx="588544" cy="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105F1E3F-A290-E54C-584C-567FD655A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773" y="4492472"/>
              <a:ext cx="588544" cy="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B3FCCDCB-150B-1AF5-CE31-636D2898E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723" y="4492472"/>
              <a:ext cx="588544" cy="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GC2P7B4 Pick a card, any card! (Unknown Cache) in Minnesota, United States  created by Magician's Apprentice">
              <a:extLst>
                <a:ext uri="{FF2B5EF4-FFF2-40B4-BE49-F238E27FC236}">
                  <a16:creationId xmlns:a16="http://schemas.microsoft.com/office/drawing/2014/main" id="{6B27FE45-213C-9E20-A56D-0B346FDBC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9671" y="4492472"/>
              <a:ext cx="588544" cy="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0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A6032E1-3D05-3AEC-94F3-2470BAA7FFC1}"/>
              </a:ext>
            </a:extLst>
          </p:cNvPr>
          <p:cNvSpPr/>
          <p:nvPr/>
        </p:nvSpPr>
        <p:spPr>
          <a:xfrm>
            <a:off x="365991" y="1966447"/>
            <a:ext cx="11711709" cy="1905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ADB87-5565-364F-DE67-A5A99BC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information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0F9-620B-0627-1A65-A7A6AFD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Falk &amp; Zimmerman (2022, </a:t>
            </a:r>
            <a:r>
              <a:rPr lang="en-US" dirty="0" err="1"/>
              <a:t>Manag</a:t>
            </a:r>
            <a:r>
              <a:rPr lang="en-US" dirty="0"/>
              <a:t> Sci)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34BB-89D4-B1AA-9A7D-718CAA8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132-522A-B2E4-E855-3A6CD85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D775A4-F3A2-7DA8-0196-4980FB1C2246}"/>
              </a:ext>
            </a:extLst>
          </p:cNvPr>
          <p:cNvCxnSpPr/>
          <p:nvPr/>
        </p:nvCxnSpPr>
        <p:spPr>
          <a:xfrm>
            <a:off x="753069" y="3212565"/>
            <a:ext cx="10981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E263CB-FE6A-D9B0-A106-B815C53DDEDA}"/>
              </a:ext>
            </a:extLst>
          </p:cNvPr>
          <p:cNvCxnSpPr>
            <a:cxnSpLocks/>
          </p:cNvCxnSpPr>
          <p:nvPr/>
        </p:nvCxnSpPr>
        <p:spPr>
          <a:xfrm flipV="1">
            <a:off x="2671310" y="3085572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C6D09-76F5-672E-2FF5-8AB9D969208A}"/>
              </a:ext>
            </a:extLst>
          </p:cNvPr>
          <p:cNvCxnSpPr>
            <a:cxnSpLocks/>
          </p:cNvCxnSpPr>
          <p:nvPr/>
        </p:nvCxnSpPr>
        <p:spPr>
          <a:xfrm flipV="1">
            <a:off x="11161849" y="3085572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704BAE-0F01-7029-7CB9-1E401C03162B}"/>
              </a:ext>
            </a:extLst>
          </p:cNvPr>
          <p:cNvSpPr txBox="1"/>
          <p:nvPr/>
        </p:nvSpPr>
        <p:spPr>
          <a:xfrm>
            <a:off x="902939" y="2195002"/>
            <a:ext cx="380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at once</a:t>
            </a:r>
          </a:p>
          <a:p>
            <a:pPr algn="ctr"/>
            <a:r>
              <a:rPr lang="en-US" sz="2400" dirty="0"/>
              <a:t>immediately after picking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F194EA88-8107-2168-D4F9-B657830DAC60}"/>
              </a:ext>
            </a:extLst>
          </p:cNvPr>
          <p:cNvSpPr/>
          <p:nvPr/>
        </p:nvSpPr>
        <p:spPr>
          <a:xfrm flipH="1">
            <a:off x="10855371" y="2346335"/>
            <a:ext cx="612956" cy="61295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BD0B00-75FF-37A0-D7CB-EE14631F5270}"/>
              </a:ext>
            </a:extLst>
          </p:cNvPr>
          <p:cNvSpPr txBox="1">
            <a:spLocks/>
          </p:cNvSpPr>
          <p:nvPr/>
        </p:nvSpPr>
        <p:spPr>
          <a:xfrm>
            <a:off x="486901" y="4272117"/>
            <a:ext cx="10981426" cy="2175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rational preference relation on a finite set has a utility representation [follows from Claim 1 on pg. 14 of Rubinstein (2016)].</a:t>
            </a:r>
          </a:p>
          <a:p>
            <a:endParaRPr lang="en-US" dirty="0"/>
          </a:p>
          <a:p>
            <a:r>
              <a:rPr lang="en-US" dirty="0"/>
              <a:t>Experimental evidence supports loss-averse news utility [</a:t>
            </a:r>
            <a:r>
              <a:rPr lang="en-US" dirty="0" err="1"/>
              <a:t>Koszegi</a:t>
            </a:r>
            <a:r>
              <a:rPr lang="en-US" dirty="0"/>
              <a:t> &amp; Rabin (2009)].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B87-5565-364F-DE67-A5A99BC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information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E0F9-620B-0627-1A65-A7A6AFDA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Falk &amp; Zimmerman (2022, </a:t>
            </a:r>
            <a:r>
              <a:rPr lang="en-US" dirty="0" err="1"/>
              <a:t>Manag</a:t>
            </a:r>
            <a:r>
              <a:rPr lang="en-US" dirty="0"/>
              <a:t> Sci)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used aversive outcomes.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give any insight on the functional form of news utility.</a:t>
            </a:r>
          </a:p>
          <a:p>
            <a:pPr marL="1200150" lvl="1" indent="-514350"/>
            <a:r>
              <a:rPr lang="en-US" dirty="0"/>
              <a:t>Is news utility reference-dependent, as in </a:t>
            </a:r>
            <a:r>
              <a:rPr lang="en-US" dirty="0" err="1"/>
              <a:t>Koszegi</a:t>
            </a:r>
            <a:r>
              <a:rPr lang="en-US" dirty="0"/>
              <a:t> &amp; Rabin (2009)?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34BB-89D4-B1AA-9A7D-718CAA8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132-522A-B2E4-E855-3A6CD85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7EBED-C808-0EB1-CB7B-927D6AEF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CD301-BE1A-E007-9ED1-4B23C259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AFC21-875B-CC0F-927B-8047B0AE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40484"/>
            <a:ext cx="8467725" cy="24193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7A9354-042D-5B11-9F5F-DC8E9F4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4137891"/>
            <a:ext cx="10981426" cy="2262908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“KR news utility”</a:t>
            </a:r>
          </a:p>
        </p:txBody>
      </p:sp>
    </p:spTree>
    <p:extLst>
      <p:ext uri="{BB962C8B-B14F-4D97-AF65-F5344CB8AC3E}">
        <p14:creationId xmlns:p14="http://schemas.microsoft.com/office/powerpoint/2010/main" val="103238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94D3F-D708-B3DB-4DAA-32CD814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0FE60-171D-B949-08EC-AEBAB748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 descr="Why The Job Interview Is The Least Important Part Of Hiring">
            <a:extLst>
              <a:ext uri="{FF2B5EF4-FFF2-40B4-BE49-F238E27FC236}">
                <a16:creationId xmlns:a16="http://schemas.microsoft.com/office/drawing/2014/main" id="{91AE31AC-88F4-CEE0-A9E8-CCEF178F4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 bwMode="auto">
          <a:xfrm>
            <a:off x="1226344" y="278506"/>
            <a:ext cx="9739313" cy="62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ADFEBC-36EF-5D11-66F8-5FCC9F44D931}"/>
              </a:ext>
            </a:extLst>
          </p:cNvPr>
          <p:cNvSpPr/>
          <p:nvPr/>
        </p:nvSpPr>
        <p:spPr>
          <a:xfrm>
            <a:off x="348771" y="314036"/>
            <a:ext cx="831272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D9137-FEEF-85B8-F5E8-40C885765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623" y="1631823"/>
                <a:ext cx="10981426" cy="16810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𝐸𝑥𝑝𝑒𝑟𝑖𝑒𝑛𝑐𝑒𝑑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𝑈𝑡𝑖𝑙𝑖𝑡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D9137-FEEF-85B8-F5E8-40C885765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23" y="1631823"/>
                <a:ext cx="10981426" cy="1681025"/>
              </a:xfrm>
              <a:blipFill>
                <a:blip r:embed="rId2"/>
                <a:stretch>
                  <a:fillRect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8F74-252D-0CDF-3644-AF9D4C6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05C6F-ACF2-BB0A-3508-B81CEEC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FB4E5-EAF8-1FAC-82B9-5D6CF43BC71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548332" y="2668562"/>
            <a:ext cx="1038736" cy="76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944307-72F9-2807-DCEC-CF65B3C9A188}"/>
              </a:ext>
            </a:extLst>
          </p:cNvPr>
          <p:cNvSpPr txBox="1"/>
          <p:nvPr/>
        </p:nvSpPr>
        <p:spPr>
          <a:xfrm>
            <a:off x="4253219" y="34298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cEU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5CBD89-FA18-19F3-9E89-E15CD6F6D79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263986" y="2601451"/>
            <a:ext cx="302883" cy="8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CBB3BC-8670-7C73-53F3-E3AF05E50386}"/>
              </a:ext>
            </a:extLst>
          </p:cNvPr>
          <p:cNvSpPr txBox="1"/>
          <p:nvPr/>
        </p:nvSpPr>
        <p:spPr>
          <a:xfrm>
            <a:off x="6571328" y="342989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discounting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5933DC-3604-6CAC-66AD-FB0B73D6204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113294" y="2545465"/>
            <a:ext cx="249824" cy="13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2D2040-8EEA-CAD1-630F-B69824B807FA}"/>
              </a:ext>
            </a:extLst>
          </p:cNvPr>
          <p:cNvSpPr txBox="1"/>
          <p:nvPr/>
        </p:nvSpPr>
        <p:spPr>
          <a:xfrm>
            <a:off x="5731551" y="3860296"/>
            <a:ext cx="476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changes in beliefs about future consumption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E2E481-CFC6-F328-705F-67B4362C65F3}"/>
              </a:ext>
            </a:extLst>
          </p:cNvPr>
          <p:cNvCxnSpPr>
            <a:cxnSpLocks/>
          </p:cNvCxnSpPr>
          <p:nvPr/>
        </p:nvCxnSpPr>
        <p:spPr>
          <a:xfrm flipH="1" flipV="1">
            <a:off x="9816777" y="2601451"/>
            <a:ext cx="930618" cy="182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911D9B-EDB7-3508-E28E-FC350ADB19F3}"/>
                  </a:ext>
                </a:extLst>
              </p:cNvPr>
              <p:cNvSpPr txBox="1"/>
              <p:nvPr/>
            </p:nvSpPr>
            <p:spPr>
              <a:xfrm>
                <a:off x="5293707" y="4511579"/>
                <a:ext cx="649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beliefs inherited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about consumption 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911D9B-EDB7-3508-E28E-FC350ADB1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07" y="4511579"/>
                <a:ext cx="6498767" cy="369332"/>
              </a:xfrm>
              <a:prstGeom prst="rect">
                <a:avLst/>
              </a:prstGeom>
              <a:blipFill>
                <a:blip r:embed="rId3"/>
                <a:stretch>
                  <a:fillRect l="-28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B306B28-37D6-7388-5317-E2B21937FB2B}"/>
              </a:ext>
            </a:extLst>
          </p:cNvPr>
          <p:cNvSpPr txBox="1"/>
          <p:nvPr/>
        </p:nvSpPr>
        <p:spPr>
          <a:xfrm>
            <a:off x="4926166" y="5008789"/>
            <a:ext cx="7040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 N be some function of the difference in expected consumption</a:t>
            </a:r>
          </a:p>
          <a:p>
            <a:r>
              <a:rPr lang="en-US" dirty="0">
                <a:solidFill>
                  <a:schemeClr val="accent1"/>
                </a:solidFill>
              </a:rPr>
              <a:t>in the form of a “universal gain-loss utility function”: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Bowman, </a:t>
            </a:r>
            <a:r>
              <a:rPr lang="en-US" dirty="0" err="1">
                <a:solidFill>
                  <a:schemeClr val="accent1"/>
                </a:solidFill>
              </a:rPr>
              <a:t>Minehart</a:t>
            </a:r>
            <a:r>
              <a:rPr lang="en-US" dirty="0">
                <a:solidFill>
                  <a:schemeClr val="accent1"/>
                </a:solidFill>
              </a:rPr>
              <a:t>, and Rabin (1999)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Kahneman and Tversky (1979)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0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7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8F74-252D-0CDF-3644-AF9D4C6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05C6F-ACF2-BB0A-3508-B81CEEC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44307-72F9-2807-DCEC-CF65B3C9A188}"/>
              </a:ext>
            </a:extLst>
          </p:cNvPr>
          <p:cNvSpPr txBox="1"/>
          <p:nvPr/>
        </p:nvSpPr>
        <p:spPr>
          <a:xfrm>
            <a:off x="5530215" y="33984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cEU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BB3BC-8670-7C73-53F3-E3AF05E50386}"/>
              </a:ext>
            </a:extLst>
          </p:cNvPr>
          <p:cNvSpPr txBox="1"/>
          <p:nvPr/>
        </p:nvSpPr>
        <p:spPr>
          <a:xfrm>
            <a:off x="8384635" y="33984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sEU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32E1ABB-0A97-55A9-3DAB-CFB428A41691}"/>
              </a:ext>
            </a:extLst>
          </p:cNvPr>
          <p:cNvSpPr/>
          <p:nvPr/>
        </p:nvSpPr>
        <p:spPr>
          <a:xfrm rot="5400000">
            <a:off x="5700843" y="2696781"/>
            <a:ext cx="184558" cy="1047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04C883-7F3F-0A32-4F2B-583191120E23}"/>
              </a:ext>
            </a:extLst>
          </p:cNvPr>
          <p:cNvSpPr/>
          <p:nvPr/>
        </p:nvSpPr>
        <p:spPr>
          <a:xfrm rot="5400000">
            <a:off x="8592245" y="1276242"/>
            <a:ext cx="184559" cy="3888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BCA9EB9-1BED-C89F-CB14-63CFA14DD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287" y="4057500"/>
                <a:ext cx="10981426" cy="22194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42950" indent="-742950">
                  <a:buAutoNum type="arabicParenBoth"/>
                </a:pPr>
                <a:r>
                  <a:rPr lang="en-US" sz="3600" dirty="0"/>
                  <a:t>This implies a preference for good news </a:t>
                </a:r>
                <a:r>
                  <a:rPr lang="en-US" sz="3600" u="sng" dirty="0"/>
                  <a:t>at time </a:t>
                </a:r>
                <a14:m>
                  <m:oMath xmlns:m="http://schemas.openxmlformats.org/officeDocument/2006/math">
                    <m:r>
                      <a:rPr lang="en-US" sz="3600" b="0" i="1" u="sng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about consumption in the future.</a:t>
                </a:r>
              </a:p>
              <a:p>
                <a:pPr marL="742950" indent="-742950">
                  <a:buAutoNum type="arabicParenBoth"/>
                </a:pPr>
                <a:r>
                  <a:rPr lang="en-US" sz="3600" dirty="0"/>
                  <a:t>Gain-loss utility is also applicable at time of consumption.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BCA9EB9-1BED-C89F-CB14-63CFA14D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87" y="4057500"/>
                <a:ext cx="10981426" cy="221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E6AEDDC-7F59-DCCC-A937-B5E8E00694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623" y="1631823"/>
                <a:ext cx="10981426" cy="1681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𝐸𝑥𝑝𝑒𝑟𝑖𝑒𝑛𝑐𝑒𝑑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𝑈𝑡𝑖𝑙𝑖𝑡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E6AEDDC-7F59-DCCC-A937-B5E8E006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23" y="1631823"/>
                <a:ext cx="10981426" cy="1681025"/>
              </a:xfrm>
              <a:prstGeom prst="rect">
                <a:avLst/>
              </a:prstGeom>
              <a:blipFill>
                <a:blip r:embed="rId3"/>
                <a:stretch>
                  <a:fillRect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EC51-7EAE-901C-5F01-5FB2A51F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926" y="1559200"/>
            <a:ext cx="1414733" cy="826653"/>
          </a:xfrm>
        </p:spPr>
        <p:txBody>
          <a:bodyPr>
            <a:normAutofit/>
          </a:bodyPr>
          <a:lstStyle/>
          <a:p>
            <a:r>
              <a:rPr lang="en-US" b="1" dirty="0"/>
              <a:t>No!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7765-72C0-83AD-F384-AD2CCC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1D4A9-D406-D813-D949-485BCB0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2BB2FA-2343-4332-38AA-92169AE36F08}"/>
              </a:ext>
            </a:extLst>
          </p:cNvPr>
          <p:cNvSpPr txBox="1">
            <a:spLocks/>
          </p:cNvSpPr>
          <p:nvPr/>
        </p:nvSpPr>
        <p:spPr>
          <a:xfrm>
            <a:off x="756248" y="422374"/>
            <a:ext cx="10981426" cy="175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But wait a second…</a:t>
            </a:r>
          </a:p>
          <a:p>
            <a:endParaRPr lang="en-US" b="1" dirty="0"/>
          </a:p>
          <a:p>
            <a:r>
              <a:rPr lang="en-US" b="1" dirty="0"/>
              <a:t>Isn’t </a:t>
            </a:r>
            <a:r>
              <a:rPr lang="en-US" b="1" dirty="0" err="1"/>
              <a:t>sEU</a:t>
            </a:r>
            <a:r>
              <a:rPr lang="en-US" b="1" dirty="0"/>
              <a:t> just TD RPE?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C91E65-EA31-7E6C-C667-5B52678AC906}"/>
              </a:ext>
            </a:extLst>
          </p:cNvPr>
          <p:cNvGrpSpPr/>
          <p:nvPr/>
        </p:nvGrpSpPr>
        <p:grpSpPr>
          <a:xfrm>
            <a:off x="753069" y="2761049"/>
            <a:ext cx="10981426" cy="3449146"/>
            <a:chOff x="753069" y="2761049"/>
            <a:chExt cx="10981426" cy="34491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C140CF-2D31-A87F-788B-D13FF681DBCA}"/>
                </a:ext>
              </a:extLst>
            </p:cNvPr>
            <p:cNvGrpSpPr/>
            <p:nvPr/>
          </p:nvGrpSpPr>
          <p:grpSpPr>
            <a:xfrm>
              <a:off x="753069" y="5102069"/>
              <a:ext cx="10981426" cy="1108126"/>
              <a:chOff x="753069" y="4492472"/>
              <a:chExt cx="10981426" cy="11081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B125B6-1DC2-EAE7-27DB-AB9620553B58}"/>
                  </a:ext>
                </a:extLst>
              </p:cNvPr>
              <p:cNvGrpSpPr/>
              <p:nvPr/>
            </p:nvGrpSpPr>
            <p:grpSpPr>
              <a:xfrm>
                <a:off x="753069" y="5339141"/>
                <a:ext cx="10981426" cy="261457"/>
                <a:chOff x="780778" y="6030464"/>
                <a:chExt cx="10981426" cy="26145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CAC7C37-146B-6C66-AE9F-D1315DD6E715}"/>
                    </a:ext>
                  </a:extLst>
                </p:cNvPr>
                <p:cNvCxnSpPr/>
                <p:nvPr/>
              </p:nvCxnSpPr>
              <p:spPr>
                <a:xfrm>
                  <a:off x="780778" y="6157457"/>
                  <a:ext cx="10981426" cy="0"/>
                </a:xfrm>
                <a:prstGeom prst="straightConnector1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42235EF-EEBA-4180-7CEB-F2966045D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019" y="6030464"/>
                  <a:ext cx="0" cy="26145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8380149-A903-4014-2FB6-D09DEC9D6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89558" y="6030464"/>
                  <a:ext cx="0" cy="261457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F25F328-DB19-581A-0AF7-DAF6BD0AAD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0617" y="5339141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1F73734-E553-205F-8458-3C99C6DC0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9926" y="5323495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234AB96-9E09-8B15-60EF-E35FEBC34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9235" y="5323494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327087F-9138-1B63-E71E-D666267DA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8544" y="5335405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823AAD-0E85-D444-A8D7-6F387218F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7852" y="5335405"/>
                <a:ext cx="0" cy="261457"/>
              </a:xfrm>
              <a:prstGeom prst="line">
                <a:avLst/>
              </a:prstGeom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" descr="GC2P7B4 Pick a card, any card! (Unknown Cache) in Minnesota, United States  created by Magician's Apprentice">
                <a:extLst>
                  <a:ext uri="{FF2B5EF4-FFF2-40B4-BE49-F238E27FC236}">
                    <a16:creationId xmlns:a16="http://schemas.microsoft.com/office/drawing/2014/main" id="{225C54E1-457E-14F5-BE74-ACA96E62E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7873" y="4492472"/>
                <a:ext cx="588544" cy="784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GC2P7B4 Pick a card, any card! (Unknown Cache) in Minnesota, United States  created by Magician's Apprentice">
                <a:extLst>
                  <a:ext uri="{FF2B5EF4-FFF2-40B4-BE49-F238E27FC236}">
                    <a16:creationId xmlns:a16="http://schemas.microsoft.com/office/drawing/2014/main" id="{FF46D86E-BA0C-5A07-A1C4-B2B958D2E1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0823" y="4492472"/>
                <a:ext cx="588544" cy="784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GC2P7B4 Pick a card, any card! (Unknown Cache) in Minnesota, United States  created by Magician's Apprentice">
                <a:extLst>
                  <a:ext uri="{FF2B5EF4-FFF2-40B4-BE49-F238E27FC236}">
                    <a16:creationId xmlns:a16="http://schemas.microsoft.com/office/drawing/2014/main" id="{053BF5D9-1D9D-C014-CE06-0A9CE9C28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3773" y="4492472"/>
                <a:ext cx="588544" cy="784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GC2P7B4 Pick a card, any card! (Unknown Cache) in Minnesota, United States  created by Magician's Apprentice">
                <a:extLst>
                  <a:ext uri="{FF2B5EF4-FFF2-40B4-BE49-F238E27FC236}">
                    <a16:creationId xmlns:a16="http://schemas.microsoft.com/office/drawing/2014/main" id="{31633C9E-39CE-90B2-85C0-128266240A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6723" y="4492472"/>
                <a:ext cx="588544" cy="784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GC2P7B4 Pick a card, any card! (Unknown Cache) in Minnesota, United States  created by Magician's Apprentice">
                <a:extLst>
                  <a:ext uri="{FF2B5EF4-FFF2-40B4-BE49-F238E27FC236}">
                    <a16:creationId xmlns:a16="http://schemas.microsoft.com/office/drawing/2014/main" id="{3549EC4E-5386-5631-6511-97531BC3F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671" y="4492472"/>
                <a:ext cx="588544" cy="784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47F7A5-23B6-F7B4-2E1D-EC92638B65D5}"/>
                </a:ext>
              </a:extLst>
            </p:cNvPr>
            <p:cNvCxnSpPr/>
            <p:nvPr/>
          </p:nvCxnSpPr>
          <p:spPr>
            <a:xfrm>
              <a:off x="753069" y="3778612"/>
              <a:ext cx="109814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581327-D73E-87D4-1D42-DE7122D61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10" y="3651619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54FAB-03A0-E2A9-4C65-FE7F6ACD5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849" y="3651619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84CCDC-7EC0-8F07-68A2-A1F115F3ACA1}"/>
                </a:ext>
              </a:extLst>
            </p:cNvPr>
            <p:cNvSpPr txBox="1"/>
            <p:nvPr/>
          </p:nvSpPr>
          <p:spPr>
            <a:xfrm>
              <a:off x="902939" y="2761049"/>
              <a:ext cx="38076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at once</a:t>
              </a:r>
            </a:p>
            <a:p>
              <a:pPr algn="ctr"/>
              <a:r>
                <a:rPr lang="en-US" sz="2400" dirty="0"/>
                <a:t>immediately after picking</a:t>
              </a:r>
            </a:p>
          </p:txBody>
        </p:sp>
        <p:sp>
          <p:nvSpPr>
            <p:cNvPr id="45" name="Lightning Bolt 44">
              <a:extLst>
                <a:ext uri="{FF2B5EF4-FFF2-40B4-BE49-F238E27FC236}">
                  <a16:creationId xmlns:a16="http://schemas.microsoft.com/office/drawing/2014/main" id="{5FCEEA96-B7A5-6F43-F6C0-7BC7F9E27E0C}"/>
                </a:ext>
              </a:extLst>
            </p:cNvPr>
            <p:cNvSpPr/>
            <p:nvPr/>
          </p:nvSpPr>
          <p:spPr>
            <a:xfrm flipH="1">
              <a:off x="10855371" y="2912382"/>
              <a:ext cx="612956" cy="612956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F36ED07-9FED-0C23-E8AA-1B6188614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8633" y="4035668"/>
                <a:ext cx="1414733" cy="826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lang="en-US" sz="54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F36ED07-9FED-0C23-E8AA-1B618861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633" y="4035668"/>
                <a:ext cx="1414733" cy="826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6FD9-A420-08E6-F7A3-F7459F4D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C25-6555-3D74-FC74-834C8F4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Behavioral economics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functional form of reference-dependent news utility from </a:t>
            </a:r>
            <a:r>
              <a:rPr lang="en-US" dirty="0" err="1"/>
              <a:t>Koszegi</a:t>
            </a:r>
            <a:r>
              <a:rPr lang="en-US" dirty="0"/>
              <a:t> &amp; Rabin (2009).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if news utility holds with appetitive outcomes, not just aversive outcomes.</a:t>
            </a:r>
          </a:p>
          <a:p>
            <a:endParaRPr lang="en-US" dirty="0"/>
          </a:p>
          <a:p>
            <a:r>
              <a:rPr lang="en-US" dirty="0"/>
              <a:t>Neuroscience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3.  Test if value signals in the brain encode KR news utility.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FE45E-0265-BC63-3B0F-EA82AD6D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E885D-7A39-E996-AE71-F352F9C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8A5B-054D-EBB6-2CB9-EFDDE82F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578"/>
            <a:ext cx="10515600" cy="2298844"/>
          </a:xfrm>
        </p:spPr>
        <p:txBody>
          <a:bodyPr/>
          <a:lstStyle/>
          <a:p>
            <a:pPr algn="ctr"/>
            <a:r>
              <a:rPr lang="en-US" dirty="0"/>
              <a:t>Hypothesis: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Value signals in the OFC incorporate reference-dependent surprise utility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32770-7EF1-7E09-6E77-3EF1F8F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D8131-2E2F-C301-F781-CDC1A47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FA2E2-1BE9-07CF-A834-15FA0794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1571-C5AF-44A3-42FE-ED38798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EF0162-FD48-D678-0592-8FDD9BBD8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200999"/>
              </p:ext>
            </p:extLst>
          </p:nvPr>
        </p:nvGraphicFramePr>
        <p:xfrm>
          <a:off x="180109" y="-8083"/>
          <a:ext cx="11831782" cy="413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4" name="Picture 4" descr="Non idoneo Con altre band flessibile scanner fmri carbonio implicazioni  faccio colazione">
            <a:extLst>
              <a:ext uri="{FF2B5EF4-FFF2-40B4-BE49-F238E27FC236}">
                <a16:creationId xmlns:a16="http://schemas.microsoft.com/office/drawing/2014/main" id="{386B9CA6-DDC7-D2DA-5F4E-A0B3D598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3921699"/>
            <a:ext cx="2842751" cy="223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Framework">
            <a:extLst>
              <a:ext uri="{FF2B5EF4-FFF2-40B4-BE49-F238E27FC236}">
                <a16:creationId xmlns:a16="http://schemas.microsoft.com/office/drawing/2014/main" id="{301FAFE2-F787-207A-B2B9-24FCB9CA7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 b="22020"/>
          <a:stretch/>
        </p:blipFill>
        <p:spPr bwMode="auto">
          <a:xfrm>
            <a:off x="4812722" y="4305624"/>
            <a:ext cx="2104737" cy="14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amework">
            <a:extLst>
              <a:ext uri="{FF2B5EF4-FFF2-40B4-BE49-F238E27FC236}">
                <a16:creationId xmlns:a16="http://schemas.microsoft.com/office/drawing/2014/main" id="{5F2E28B1-2605-411E-45AB-257D5377B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 b="22020"/>
          <a:stretch/>
        </p:blipFill>
        <p:spPr bwMode="auto">
          <a:xfrm>
            <a:off x="8945994" y="4305624"/>
            <a:ext cx="2104737" cy="14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87BA-93D0-E9A9-ADDF-46AB9FC9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&amp; stimulus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B97C-C9FC-2CC7-54C6-0A2BDDE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295400"/>
            <a:ext cx="6663358" cy="5105399"/>
          </a:xfrm>
        </p:spPr>
        <p:txBody>
          <a:bodyPr/>
          <a:lstStyle/>
          <a:p>
            <a:r>
              <a:rPr lang="en-US" dirty="0"/>
              <a:t>Heterosexual male subjects.</a:t>
            </a:r>
          </a:p>
          <a:p>
            <a:r>
              <a:rPr lang="en-US" dirty="0"/>
              <a:t>72 images of women in lingerie.</a:t>
            </a:r>
          </a:p>
          <a:p>
            <a:endParaRPr lang="en-US" dirty="0"/>
          </a:p>
          <a:p>
            <a:r>
              <a:rPr lang="en-US" dirty="0"/>
              <a:t>Crockett et al. (2013), </a:t>
            </a:r>
            <a:r>
              <a:rPr lang="en-US" dirty="0" err="1"/>
              <a:t>Sescouse</a:t>
            </a:r>
            <a:r>
              <a:rPr lang="en-US" dirty="0"/>
              <a:t> et al. (2013), and informal confirmation from Kiyo that heterosexual male </a:t>
            </a:r>
            <a:r>
              <a:rPr lang="en-US" dirty="0" err="1"/>
              <a:t>vmPFC</a:t>
            </a:r>
            <a:r>
              <a:rPr lang="en-US" dirty="0"/>
              <a:t> lights up upon presentation of these types of stimuli.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DAF68-C6CE-DF77-6DF0-97D5D85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1C1F-AE43-EF0F-E477-F4F29568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A7E37-983C-2255-F797-2D7CE763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99" y="1295400"/>
            <a:ext cx="4341091" cy="1253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A9F6E-B511-6A7B-C0ED-B03C28CB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297" y="2981444"/>
            <a:ext cx="3437921" cy="1065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73BBD-6EA4-66BF-3406-13F64E783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43" y="4395775"/>
            <a:ext cx="3809001" cy="11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B6252-07CD-4222-1046-5689201F3493}"/>
              </a:ext>
            </a:extLst>
          </p:cNvPr>
          <p:cNvGrpSpPr/>
          <p:nvPr/>
        </p:nvGrpSpPr>
        <p:grpSpPr>
          <a:xfrm>
            <a:off x="877607" y="879025"/>
            <a:ext cx="10436786" cy="4976925"/>
            <a:chOff x="97286" y="879025"/>
            <a:chExt cx="10436786" cy="4976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6F8AFE-CE9C-32C6-CF48-CB2C292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6" y="879025"/>
              <a:ext cx="2286000" cy="1115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502E8-1CB5-E4F4-539B-7B72EAB4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563" y="1501426"/>
              <a:ext cx="3200400" cy="1557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C04B9A-6E39-6CC0-8A85-DA929A6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254" y="2550859"/>
              <a:ext cx="2286000" cy="111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43BE0-1887-E62C-7C25-1BCEDACE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63" y="3195900"/>
              <a:ext cx="3200400" cy="1560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CE7CE8-8A6A-3EAF-7685-48690302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672" y="4296829"/>
              <a:ext cx="3200400" cy="15591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7410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062FE3FB-8327-A169-7B66-F9C0446A3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7654484" y="3690299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1D97AB86-2361-BCB9-5818-A6A0F5B22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10014376" y="4815606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0555225-2EEE-F445-7455-F6141A2AFF16}"/>
              </a:ext>
            </a:extLst>
          </p:cNvPr>
          <p:cNvGrpSpPr/>
          <p:nvPr/>
        </p:nvGrpSpPr>
        <p:grpSpPr>
          <a:xfrm>
            <a:off x="1054981" y="1994080"/>
            <a:ext cx="9270922" cy="4323535"/>
            <a:chOff x="1054981" y="1994080"/>
            <a:chExt cx="9270922" cy="43235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8BDC78-F6C1-2482-3F83-C678017924BA}"/>
                </a:ext>
              </a:extLst>
            </p:cNvPr>
            <p:cNvSpPr txBox="1"/>
            <p:nvPr/>
          </p:nvSpPr>
          <p:spPr>
            <a:xfrm>
              <a:off x="1054981" y="1994080"/>
              <a:ext cx="859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Fixation</a:t>
              </a:r>
            </a:p>
            <a:p>
              <a:pPr algn="ctr"/>
              <a:r>
                <a:rPr lang="en-US" sz="1200" dirty="0" err="1"/>
                <a:t>Unif</a:t>
              </a:r>
              <a:r>
                <a:rPr lang="en-US" sz="1200" dirty="0"/>
                <a:t>(1,5) 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AC19E0-95E1-D200-61A5-6C3ABADEFC3E}"/>
                </a:ext>
              </a:extLst>
            </p:cNvPr>
            <p:cNvSpPr txBox="1"/>
            <p:nvPr/>
          </p:nvSpPr>
          <p:spPr>
            <a:xfrm>
              <a:off x="2809181" y="3058687"/>
              <a:ext cx="976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Information</a:t>
              </a:r>
            </a:p>
            <a:p>
              <a:pPr algn="ctr"/>
              <a:r>
                <a:rPr lang="en-US" sz="1200" dirty="0"/>
                <a:t>1 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00C8FB-5C2D-05F8-68E2-088D3EA9952C}"/>
                </a:ext>
              </a:extLst>
            </p:cNvPr>
            <p:cNvSpPr txBox="1"/>
            <p:nvPr/>
          </p:nvSpPr>
          <p:spPr>
            <a:xfrm>
              <a:off x="4704282" y="366521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Wait</a:t>
              </a:r>
            </a:p>
            <a:p>
              <a:pPr algn="ctr"/>
              <a:r>
                <a:rPr lang="en-US" sz="1200" dirty="0"/>
                <a:t>{1,2,3,4}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0AA617-6352-0626-0B8E-843453DCCAFB}"/>
                </a:ext>
              </a:extLst>
            </p:cNvPr>
            <p:cNvSpPr txBox="1"/>
            <p:nvPr/>
          </p:nvSpPr>
          <p:spPr>
            <a:xfrm>
              <a:off x="6516401" y="4755999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Outcome</a:t>
              </a:r>
            </a:p>
            <a:p>
              <a:pPr algn="ctr"/>
              <a:r>
                <a:rPr lang="en-US" sz="1200" dirty="0"/>
                <a:t>2 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EB768E-F3B2-523E-64F5-3D6EE0EF87BE}"/>
                </a:ext>
              </a:extLst>
            </p:cNvPr>
            <p:cNvSpPr txBox="1"/>
            <p:nvPr/>
          </p:nvSpPr>
          <p:spPr>
            <a:xfrm>
              <a:off x="9102490" y="5855950"/>
              <a:ext cx="122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Feedback</a:t>
              </a:r>
            </a:p>
            <a:p>
              <a:pPr algn="ctr"/>
              <a:r>
                <a:rPr lang="en-US" sz="1200" dirty="0"/>
                <a:t>(part of the 2 s)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1ABE0AD-EF64-67B6-2CBA-845ED5871A34}"/>
              </a:ext>
            </a:extLst>
          </p:cNvPr>
          <p:cNvSpPr/>
          <p:nvPr/>
        </p:nvSpPr>
        <p:spPr>
          <a:xfrm>
            <a:off x="3838575" y="1994080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6445-D0B2-DC6C-EBDF-444F18781064}"/>
              </a:ext>
            </a:extLst>
          </p:cNvPr>
          <p:cNvSpPr/>
          <p:nvPr/>
        </p:nvSpPr>
        <p:spPr>
          <a:xfrm>
            <a:off x="6517933" y="3673557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8AF68-20DA-D4D8-3168-C82785308B5C}"/>
              </a:ext>
            </a:extLst>
          </p:cNvPr>
          <p:cNvSpPr/>
          <p:nvPr/>
        </p:nvSpPr>
        <p:spPr>
          <a:xfrm>
            <a:off x="8860918" y="4813256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B6252-07CD-4222-1046-5689201F3493}"/>
              </a:ext>
            </a:extLst>
          </p:cNvPr>
          <p:cNvGrpSpPr/>
          <p:nvPr/>
        </p:nvGrpSpPr>
        <p:grpSpPr>
          <a:xfrm>
            <a:off x="877607" y="879025"/>
            <a:ext cx="10436786" cy="4976925"/>
            <a:chOff x="97286" y="879025"/>
            <a:chExt cx="10436786" cy="4976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6F8AFE-CE9C-32C6-CF48-CB2C292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6" y="879025"/>
              <a:ext cx="2286000" cy="1115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502E8-1CB5-E4F4-539B-7B72EAB4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563" y="1501426"/>
              <a:ext cx="3200400" cy="1557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C04B9A-6E39-6CC0-8A85-DA929A6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254" y="2550859"/>
              <a:ext cx="2286000" cy="111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43BE0-1887-E62C-7C25-1BCEDACE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63" y="3195900"/>
              <a:ext cx="3200400" cy="1560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CE7CE8-8A6A-3EAF-7685-48690302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672" y="4296829"/>
              <a:ext cx="3200400" cy="15591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7410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062FE3FB-8327-A169-7B66-F9C0446A3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7654484" y="3690299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1D97AB86-2361-BCB9-5818-A6A0F5B22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10014376" y="4815606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69F6F-E6B3-981A-2DA3-5815A9742B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"/>
          <a:stretch/>
        </p:blipFill>
        <p:spPr>
          <a:xfrm>
            <a:off x="7578762" y="3595434"/>
            <a:ext cx="610952" cy="676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8BC745-957D-CE5E-3112-D5F4EF8C83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"/>
          <a:stretch/>
        </p:blipFill>
        <p:spPr>
          <a:xfrm>
            <a:off x="9938654" y="4738124"/>
            <a:ext cx="610952" cy="676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C2D854B-9E13-C567-40BF-D1A1CFEDB6F2}"/>
              </a:ext>
            </a:extLst>
          </p:cNvPr>
          <p:cNvGrpSpPr/>
          <p:nvPr/>
        </p:nvGrpSpPr>
        <p:grpSpPr>
          <a:xfrm>
            <a:off x="1054981" y="1994080"/>
            <a:ext cx="9270922" cy="4323535"/>
            <a:chOff x="1054981" y="1994080"/>
            <a:chExt cx="9270922" cy="43235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8A06AF-262C-BE05-22EA-0DDEB6F50DC4}"/>
                </a:ext>
              </a:extLst>
            </p:cNvPr>
            <p:cNvSpPr txBox="1"/>
            <p:nvPr/>
          </p:nvSpPr>
          <p:spPr>
            <a:xfrm>
              <a:off x="1054981" y="1994080"/>
              <a:ext cx="859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Fixation</a:t>
              </a:r>
            </a:p>
            <a:p>
              <a:pPr algn="ctr"/>
              <a:r>
                <a:rPr lang="en-US" sz="1200" dirty="0" err="1"/>
                <a:t>Unif</a:t>
              </a:r>
              <a:r>
                <a:rPr lang="en-US" sz="1200" dirty="0"/>
                <a:t>(1,5) 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36C98-EF18-F152-6B01-77E5C63303C8}"/>
                </a:ext>
              </a:extLst>
            </p:cNvPr>
            <p:cNvSpPr txBox="1"/>
            <p:nvPr/>
          </p:nvSpPr>
          <p:spPr>
            <a:xfrm>
              <a:off x="2809181" y="3058687"/>
              <a:ext cx="976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Information</a:t>
              </a:r>
            </a:p>
            <a:p>
              <a:pPr algn="ctr"/>
              <a:r>
                <a:rPr lang="en-US" sz="1200" dirty="0"/>
                <a:t>1 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F14D47-7777-7ACE-1C74-FAA4D8438097}"/>
                </a:ext>
              </a:extLst>
            </p:cNvPr>
            <p:cNvSpPr txBox="1"/>
            <p:nvPr/>
          </p:nvSpPr>
          <p:spPr>
            <a:xfrm>
              <a:off x="4704282" y="366521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Wait</a:t>
              </a:r>
            </a:p>
            <a:p>
              <a:pPr algn="ctr"/>
              <a:r>
                <a:rPr lang="en-US" sz="1200" dirty="0"/>
                <a:t>{1,2,3,4} 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E54AD4-1194-16C9-0E3F-24D590FA536A}"/>
                </a:ext>
              </a:extLst>
            </p:cNvPr>
            <p:cNvSpPr txBox="1"/>
            <p:nvPr/>
          </p:nvSpPr>
          <p:spPr>
            <a:xfrm>
              <a:off x="6516401" y="4755999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Outcome</a:t>
              </a:r>
            </a:p>
            <a:p>
              <a:pPr algn="ctr"/>
              <a:r>
                <a:rPr lang="en-US" sz="1200" dirty="0"/>
                <a:t>2 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6C712-FE52-514D-5C0A-8B3402A4FDE5}"/>
                </a:ext>
              </a:extLst>
            </p:cNvPr>
            <p:cNvSpPr txBox="1"/>
            <p:nvPr/>
          </p:nvSpPr>
          <p:spPr>
            <a:xfrm>
              <a:off x="9102490" y="5855950"/>
              <a:ext cx="122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Feedback</a:t>
              </a:r>
            </a:p>
            <a:p>
              <a:pPr algn="ctr"/>
              <a:r>
                <a:rPr lang="en-US" sz="1200" dirty="0"/>
                <a:t>(part of the 2 s)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FF977-A4B8-0716-DEB0-2653CC6938D6}"/>
              </a:ext>
            </a:extLst>
          </p:cNvPr>
          <p:cNvSpPr/>
          <p:nvPr/>
        </p:nvSpPr>
        <p:spPr>
          <a:xfrm>
            <a:off x="3838575" y="1994080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C3CD02-8E6F-ABD3-A76A-D67CE82F97AD}"/>
              </a:ext>
            </a:extLst>
          </p:cNvPr>
          <p:cNvSpPr/>
          <p:nvPr/>
        </p:nvSpPr>
        <p:spPr>
          <a:xfrm>
            <a:off x="6557769" y="3690299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C840AB-E99B-768B-8028-A92DFC27216F}"/>
              </a:ext>
            </a:extLst>
          </p:cNvPr>
          <p:cNvSpPr/>
          <p:nvPr/>
        </p:nvSpPr>
        <p:spPr>
          <a:xfrm>
            <a:off x="8818369" y="4807234"/>
            <a:ext cx="625900" cy="5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29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B6252-07CD-4222-1046-5689201F3493}"/>
              </a:ext>
            </a:extLst>
          </p:cNvPr>
          <p:cNvGrpSpPr/>
          <p:nvPr/>
        </p:nvGrpSpPr>
        <p:grpSpPr>
          <a:xfrm>
            <a:off x="877607" y="879025"/>
            <a:ext cx="10436786" cy="4976925"/>
            <a:chOff x="97286" y="879025"/>
            <a:chExt cx="10436786" cy="4976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6F8AFE-CE9C-32C6-CF48-CB2C292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6" y="879025"/>
              <a:ext cx="2286000" cy="1115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502E8-1CB5-E4F4-539B-7B72EAB4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563" y="1501426"/>
              <a:ext cx="3200400" cy="1557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C04B9A-6E39-6CC0-8A85-DA929A6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254" y="2550859"/>
              <a:ext cx="2286000" cy="111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43BE0-1887-E62C-7C25-1BCEDACE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63" y="3195900"/>
              <a:ext cx="3200400" cy="1560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CE7CE8-8A6A-3EAF-7685-48690302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672" y="4296829"/>
              <a:ext cx="3200400" cy="15591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7410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062FE3FB-8327-A169-7B66-F9C0446A3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7654484" y="3690299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1D97AB86-2361-BCB9-5818-A6A0F5B22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10014376" y="4815606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469F6F-E6B3-981A-2DA3-5815A9742B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"/>
          <a:stretch/>
        </p:blipFill>
        <p:spPr>
          <a:xfrm>
            <a:off x="7578762" y="3595434"/>
            <a:ext cx="610952" cy="676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8BC745-957D-CE5E-3112-D5F4EF8C83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"/>
          <a:stretch/>
        </p:blipFill>
        <p:spPr>
          <a:xfrm>
            <a:off x="9938654" y="4738124"/>
            <a:ext cx="610952" cy="676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C2D854B-9E13-C567-40BF-D1A1CFEDB6F2}"/>
              </a:ext>
            </a:extLst>
          </p:cNvPr>
          <p:cNvGrpSpPr/>
          <p:nvPr/>
        </p:nvGrpSpPr>
        <p:grpSpPr>
          <a:xfrm>
            <a:off x="1054981" y="1994080"/>
            <a:ext cx="9270922" cy="4323535"/>
            <a:chOff x="1054981" y="1994080"/>
            <a:chExt cx="9270922" cy="43235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8A06AF-262C-BE05-22EA-0DDEB6F50DC4}"/>
                </a:ext>
              </a:extLst>
            </p:cNvPr>
            <p:cNvSpPr txBox="1"/>
            <p:nvPr/>
          </p:nvSpPr>
          <p:spPr>
            <a:xfrm>
              <a:off x="1054981" y="1994080"/>
              <a:ext cx="859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Fixation</a:t>
              </a:r>
            </a:p>
            <a:p>
              <a:pPr algn="ctr"/>
              <a:r>
                <a:rPr lang="en-US" sz="1200" dirty="0" err="1"/>
                <a:t>Unif</a:t>
              </a:r>
              <a:r>
                <a:rPr lang="en-US" sz="1200" dirty="0"/>
                <a:t>(1,5) 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36C98-EF18-F152-6B01-77E5C63303C8}"/>
                </a:ext>
              </a:extLst>
            </p:cNvPr>
            <p:cNvSpPr txBox="1"/>
            <p:nvPr/>
          </p:nvSpPr>
          <p:spPr>
            <a:xfrm>
              <a:off x="2809181" y="3058687"/>
              <a:ext cx="976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Information</a:t>
              </a:r>
            </a:p>
            <a:p>
              <a:pPr algn="ctr"/>
              <a:r>
                <a:rPr lang="en-US" sz="1200" dirty="0"/>
                <a:t>1 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F14D47-7777-7ACE-1C74-FAA4D8438097}"/>
                </a:ext>
              </a:extLst>
            </p:cNvPr>
            <p:cNvSpPr txBox="1"/>
            <p:nvPr/>
          </p:nvSpPr>
          <p:spPr>
            <a:xfrm>
              <a:off x="4704282" y="366521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Wait</a:t>
              </a:r>
            </a:p>
            <a:p>
              <a:pPr algn="ctr"/>
              <a:r>
                <a:rPr lang="en-US" sz="1200" dirty="0"/>
                <a:t>{1,2,3,4} 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E54AD4-1194-16C9-0E3F-24D590FA536A}"/>
                </a:ext>
              </a:extLst>
            </p:cNvPr>
            <p:cNvSpPr txBox="1"/>
            <p:nvPr/>
          </p:nvSpPr>
          <p:spPr>
            <a:xfrm>
              <a:off x="6516401" y="4755999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Outcome</a:t>
              </a:r>
            </a:p>
            <a:p>
              <a:pPr algn="ctr"/>
              <a:r>
                <a:rPr lang="en-US" sz="1200" dirty="0"/>
                <a:t>2 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6C712-FE52-514D-5C0A-8B3402A4FDE5}"/>
                </a:ext>
              </a:extLst>
            </p:cNvPr>
            <p:cNvSpPr txBox="1"/>
            <p:nvPr/>
          </p:nvSpPr>
          <p:spPr>
            <a:xfrm>
              <a:off x="9102490" y="5855950"/>
              <a:ext cx="122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Feedback</a:t>
              </a:r>
            </a:p>
            <a:p>
              <a:pPr algn="ctr"/>
              <a:r>
                <a:rPr lang="en-US" sz="1200" dirty="0"/>
                <a:t>(part of the 2 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4BF2AD-28D5-A8EA-27AA-D18189F0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15C0-6B9C-2B49-8F3C-25DB053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0C7C2-36E3-4BF3-24E0-32C8DF1FE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06" y="1136157"/>
            <a:ext cx="5909389" cy="4585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CD814-DD93-66EC-7483-6E2EF39A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74" y="2317072"/>
            <a:ext cx="2031852" cy="2031852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15CE3B0-FC4D-90C6-D32F-EC180974DE66}"/>
              </a:ext>
            </a:extLst>
          </p:cNvPr>
          <p:cNvSpPr/>
          <p:nvPr/>
        </p:nvSpPr>
        <p:spPr>
          <a:xfrm>
            <a:off x="8549614" y="2239959"/>
            <a:ext cx="3293616" cy="2378081"/>
          </a:xfrm>
          <a:prstGeom prst="cloudCallout">
            <a:avLst>
              <a:gd name="adj1" fmla="val -29582"/>
              <a:gd name="adj2" fmla="val 98425"/>
            </a:avLst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$75,000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C1B56-2C9E-2D54-5D7B-C57CD61999B1}"/>
              </a:ext>
            </a:extLst>
          </p:cNvPr>
          <p:cNvGrpSpPr/>
          <p:nvPr/>
        </p:nvGrpSpPr>
        <p:grpSpPr>
          <a:xfrm>
            <a:off x="507232" y="1744285"/>
            <a:ext cx="3225269" cy="4748590"/>
            <a:chOff x="507232" y="1744285"/>
            <a:chExt cx="3225269" cy="47485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291D6-44AD-F747-2DF0-6A6282D51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4"/>
            <a:stretch/>
          </p:blipFill>
          <p:spPr>
            <a:xfrm>
              <a:off x="507232" y="1744285"/>
              <a:ext cx="3225269" cy="4748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54B84B-70A7-C1D9-F3C3-23BDE6CD851E}"/>
                </a:ext>
              </a:extLst>
            </p:cNvPr>
            <p:cNvSpPr txBox="1"/>
            <p:nvPr/>
          </p:nvSpPr>
          <p:spPr>
            <a:xfrm>
              <a:off x="1420427" y="2104008"/>
              <a:ext cx="157134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Congrats! Welcome to the firm.</a:t>
              </a:r>
            </a:p>
            <a:p>
              <a:endParaRPr lang="en-US" dirty="0"/>
            </a:p>
            <a:p>
              <a:r>
                <a:rPr lang="en-US" dirty="0"/>
                <a:t>We are offering </a:t>
              </a:r>
              <a:r>
                <a:rPr lang="en-US" sz="2400" b="1" dirty="0"/>
                <a:t>$85,000</a:t>
              </a:r>
              <a:r>
                <a:rPr lang="en-US" sz="2400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You start next month.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C4977DD-9347-4702-AD30-79DC6CF694E9}"/>
              </a:ext>
            </a:extLst>
          </p:cNvPr>
          <p:cNvSpPr/>
          <p:nvPr/>
        </p:nvSpPr>
        <p:spPr>
          <a:xfrm>
            <a:off x="348771" y="314036"/>
            <a:ext cx="831272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95B1-6883-CA88-9216-5A3F3242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 Conditions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737C54-BD85-7E2E-81CC-67787D0D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6024"/>
              </p:ext>
            </p:extLst>
          </p:nvPr>
        </p:nvGraphicFramePr>
        <p:xfrm>
          <a:off x="2153601" y="1574030"/>
          <a:ext cx="7884797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380490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1189673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1189673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1189673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1189673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r>
                        <a:rPr lang="en-US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95B1-6883-CA88-9216-5A3F3242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conditions?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4307"/>
              </p:ext>
            </p:extLst>
          </p:nvPr>
        </p:nvGraphicFramePr>
        <p:xfrm>
          <a:off x="2738112" y="2633567"/>
          <a:ext cx="676465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 = </a:t>
                      </a:r>
                      <a:r>
                        <a:rPr lang="en-US" dirty="0" err="1"/>
                        <a:t>cEU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 = </a:t>
                      </a:r>
                      <a:r>
                        <a:rPr lang="en-US" dirty="0" err="1"/>
                        <a:t>cEU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85766"/>
              </p:ext>
            </p:extLst>
          </p:nvPr>
        </p:nvGraphicFramePr>
        <p:xfrm>
          <a:off x="2738113" y="4401196"/>
          <a:ext cx="676465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 = </a:t>
                      </a:r>
                      <a:r>
                        <a:rPr lang="en-US" dirty="0" err="1"/>
                        <a:t>cEU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 = </a:t>
                      </a:r>
                      <a:r>
                        <a:rPr lang="en-US" dirty="0" err="1"/>
                        <a:t>cEU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sEU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6137713-8C05-B80D-1E77-2EF5141B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70467"/>
              </p:ext>
            </p:extLst>
          </p:nvPr>
        </p:nvGraphicFramePr>
        <p:xfrm>
          <a:off x="2738112" y="1047326"/>
          <a:ext cx="676465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28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84374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1020663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1020663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1020663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1020663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Block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Block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58BD50-6E1F-9F08-E3C5-5C22CECB9229}"/>
              </a:ext>
            </a:extLst>
          </p:cNvPr>
          <p:cNvSpPr txBox="1"/>
          <p:nvPr/>
        </p:nvSpPr>
        <p:spPr>
          <a:xfrm>
            <a:off x="536878" y="4917928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920B4-31CB-DD85-E5C7-AE1DDDEFF996}"/>
              </a:ext>
            </a:extLst>
          </p:cNvPr>
          <p:cNvSpPr txBox="1"/>
          <p:nvPr/>
        </p:nvSpPr>
        <p:spPr>
          <a:xfrm>
            <a:off x="798970" y="3342981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</p:spTree>
    <p:extLst>
      <p:ext uri="{BB962C8B-B14F-4D97-AF65-F5344CB8AC3E}">
        <p14:creationId xmlns:p14="http://schemas.microsoft.com/office/powerpoint/2010/main" val="7246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15507"/>
              </p:ext>
            </p:extLst>
          </p:nvPr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7093"/>
              </p:ext>
            </p:extLst>
          </p:nvPr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49874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36419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78079"/>
              </p:ext>
            </p:extLst>
          </p:nvPr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8407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23480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93950"/>
              </p:ext>
            </p:extLst>
          </p:nvPr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90277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350550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51771"/>
              </p:ext>
            </p:extLst>
          </p:nvPr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7866"/>
              </p:ext>
            </p:extLst>
          </p:nvPr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68375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16878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92058"/>
              </p:ext>
            </p:extLst>
          </p:nvPr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79802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2931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38371"/>
              </p:ext>
            </p:extLst>
          </p:nvPr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60348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34582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26621"/>
              </p:ext>
            </p:extLst>
          </p:nvPr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47768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3637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E31E-07E6-2B68-66F8-308B464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0B16-9E46-EECB-7309-DF1CFD5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130CD4-B954-999C-1D74-027BE74E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3054"/>
              </p:ext>
            </p:extLst>
          </p:nvPr>
        </p:nvGraphicFramePr>
        <p:xfrm>
          <a:off x="2218494" y="3238385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7FCD02-C56B-4BCC-5303-00C81B856B7D}"/>
              </a:ext>
            </a:extLst>
          </p:cNvPr>
          <p:cNvGraphicFramePr>
            <a:graphicFrameLocks noGrp="1"/>
          </p:cNvGraphicFramePr>
          <p:nvPr/>
        </p:nvGraphicFramePr>
        <p:xfrm>
          <a:off x="2218494" y="4609985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7A88613-FF84-D4AF-6933-738C7118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32839"/>
              </p:ext>
            </p:extLst>
          </p:nvPr>
        </p:nvGraphicFramePr>
        <p:xfrm>
          <a:off x="1349349" y="713625"/>
          <a:ext cx="6342698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0">
                  <a:extLst>
                    <a:ext uri="{9D8B030D-6E8A-4147-A177-3AD203B41FA5}">
                      <a16:colId xmlns:a16="http://schemas.microsoft.com/office/drawing/2014/main" val="1210267821"/>
                    </a:ext>
                  </a:extLst>
                </a:gridCol>
                <a:gridCol w="1110496">
                  <a:extLst>
                    <a:ext uri="{9D8B030D-6E8A-4147-A177-3AD203B41FA5}">
                      <a16:colId xmlns:a16="http://schemas.microsoft.com/office/drawing/2014/main" val="816870347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806731866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990211652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3616193808"/>
                    </a:ext>
                  </a:extLst>
                </a:gridCol>
                <a:gridCol w="956998">
                  <a:extLst>
                    <a:ext uri="{9D8B030D-6E8A-4147-A177-3AD203B41FA5}">
                      <a16:colId xmlns:a16="http://schemas.microsoft.com/office/drawing/2014/main" val="1633810359"/>
                    </a:ext>
                  </a:extLst>
                </a:gridCol>
              </a:tblGrid>
              <a:tr h="195042"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62630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r>
                        <a:rPr lang="en-US" sz="1400" dirty="0"/>
                        <a:t>E[P]=2/3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66418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04581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20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76615"/>
                  </a:ext>
                </a:extLst>
              </a:tr>
              <a:tr h="1950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Block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E[P]=1/3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90035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6650"/>
                  </a:ext>
                </a:extLst>
              </a:tr>
              <a:tr h="1950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No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3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F78825-CBA7-2AB6-0B11-34D663AFDCBF}"/>
              </a:ext>
            </a:extLst>
          </p:cNvPr>
          <p:cNvSpPr txBox="1"/>
          <p:nvPr/>
        </p:nvSpPr>
        <p:spPr>
          <a:xfrm>
            <a:off x="0" y="4876744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outcome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F23B-3DB1-34F1-EF5B-D12E7ADAB1EB}"/>
              </a:ext>
            </a:extLst>
          </p:cNvPr>
          <p:cNvSpPr txBox="1"/>
          <p:nvPr/>
        </p:nvSpPr>
        <p:spPr>
          <a:xfrm>
            <a:off x="262092" y="3602359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info screen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F9B3C5-E16A-DD40-23AB-60957CC48F7A}"/>
              </a:ext>
            </a:extLst>
          </p:cNvPr>
          <p:cNvSpPr txBox="1">
            <a:spLocks/>
          </p:cNvSpPr>
          <p:nvPr/>
        </p:nvSpPr>
        <p:spPr>
          <a:xfrm>
            <a:off x="8095780" y="764076"/>
            <a:ext cx="4189825" cy="51053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F(No Reward,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F(H, P=1/3)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F(L, P=1/3)</a:t>
            </a:r>
          </a:p>
        </p:txBody>
      </p:sp>
    </p:spTree>
    <p:extLst>
      <p:ext uri="{BB962C8B-B14F-4D97-AF65-F5344CB8AC3E}">
        <p14:creationId xmlns:p14="http://schemas.microsoft.com/office/powerpoint/2010/main" val="693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94D3F-D708-B3DB-4DAA-32CD814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0FE60-171D-B949-08EC-AEBAB748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DFEBC-36EF-5D11-66F8-5FCC9F44D931}"/>
              </a:ext>
            </a:extLst>
          </p:cNvPr>
          <p:cNvSpPr/>
          <p:nvPr/>
        </p:nvSpPr>
        <p:spPr>
          <a:xfrm>
            <a:off x="348771" y="314036"/>
            <a:ext cx="831272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3E32D-411F-30A9-E986-6AC9AFE99326}"/>
              </a:ext>
            </a:extLst>
          </p:cNvPr>
          <p:cNvCxnSpPr>
            <a:cxnSpLocks/>
          </p:cNvCxnSpPr>
          <p:nvPr/>
        </p:nvCxnSpPr>
        <p:spPr>
          <a:xfrm>
            <a:off x="6354615" y="284020"/>
            <a:ext cx="0" cy="6012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8C4F6A-08AE-ADA4-7896-23C001E55557}"/>
              </a:ext>
            </a:extLst>
          </p:cNvPr>
          <p:cNvGrpSpPr/>
          <p:nvPr/>
        </p:nvGrpSpPr>
        <p:grpSpPr>
          <a:xfrm>
            <a:off x="1976578" y="314036"/>
            <a:ext cx="2972958" cy="1948833"/>
            <a:chOff x="7128481" y="434149"/>
            <a:chExt cx="4008580" cy="2627704"/>
          </a:xfrm>
        </p:grpSpPr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9383392-27A5-C263-6E33-6F92AB5210CC}"/>
                </a:ext>
              </a:extLst>
            </p:cNvPr>
            <p:cNvSpPr/>
            <p:nvPr/>
          </p:nvSpPr>
          <p:spPr>
            <a:xfrm>
              <a:off x="7128481" y="434149"/>
              <a:ext cx="4008580" cy="2627704"/>
            </a:xfrm>
            <a:prstGeom prst="wedgeRoundRectCallout">
              <a:avLst>
                <a:gd name="adj1" fmla="val 67060"/>
                <a:gd name="adj2" fmla="val 35627"/>
                <a:gd name="adj3" fmla="val 16667"/>
              </a:avLst>
            </a:prstGeom>
            <a:solidFill>
              <a:srgbClr val="F7F7F7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6" name="Picture 14" descr="Nintendo Switch Png Images - Nintendo Switch Clipart Transparent  Background, Png Download , Transparent Png Image - PNGitem">
              <a:extLst>
                <a:ext uri="{FF2B5EF4-FFF2-40B4-BE49-F238E27FC236}">
                  <a16:creationId xmlns:a16="http://schemas.microsoft.com/office/drawing/2014/main" id="{C506B518-3FDB-4A60-E64E-A2EC143F1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393" y="935128"/>
              <a:ext cx="3006754" cy="162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6D288C-6C68-68E1-C5DF-8DE7E3C31299}"/>
              </a:ext>
            </a:extLst>
          </p:cNvPr>
          <p:cNvGrpSpPr/>
          <p:nvPr/>
        </p:nvGrpSpPr>
        <p:grpSpPr>
          <a:xfrm>
            <a:off x="1808109" y="2438686"/>
            <a:ext cx="3469691" cy="4042931"/>
            <a:chOff x="1808109" y="2438686"/>
            <a:chExt cx="3469691" cy="4042931"/>
          </a:xfrm>
        </p:grpSpPr>
        <p:pic>
          <p:nvPicPr>
            <p:cNvPr id="3084" name="Picture 12" descr="Nintendo Swtich Animation by nanmulti on Dribbble">
              <a:extLst>
                <a:ext uri="{FF2B5EF4-FFF2-40B4-BE49-F238E27FC236}">
                  <a16:creationId xmlns:a16="http://schemas.microsoft.com/office/drawing/2014/main" id="{760638EA-6A08-2A29-65BD-01FD40B7C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109" y="3980872"/>
              <a:ext cx="3334327" cy="250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EE5A9A-18C6-4B28-5ACE-EB3B8F9853A9}"/>
                </a:ext>
              </a:extLst>
            </p:cNvPr>
            <p:cNvGrpSpPr/>
            <p:nvPr/>
          </p:nvGrpSpPr>
          <p:grpSpPr>
            <a:xfrm>
              <a:off x="2059704" y="2438686"/>
              <a:ext cx="3218096" cy="3878984"/>
              <a:chOff x="1431638" y="2253960"/>
              <a:chExt cx="3218096" cy="3878984"/>
            </a:xfrm>
          </p:grpSpPr>
          <p:pic>
            <p:nvPicPr>
              <p:cNvPr id="3088" name="Picture 16" descr="Christmas Gift Illustration Graphic by kidscorner · Creative Fabrica">
                <a:extLst>
                  <a:ext uri="{FF2B5EF4-FFF2-40B4-BE49-F238E27FC236}">
                    <a16:creationId xmlns:a16="http://schemas.microsoft.com/office/drawing/2014/main" id="{BBA65613-EF22-0DAD-13A4-C47EBE1F0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49" r="20760" b="56401"/>
              <a:stretch/>
            </p:blipFill>
            <p:spPr bwMode="auto">
              <a:xfrm rot="714226">
                <a:off x="1479193" y="2253960"/>
                <a:ext cx="3170541" cy="1607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FD6A45-012B-D4F6-B975-C9FBF9D90B08}"/>
                  </a:ext>
                </a:extLst>
              </p:cNvPr>
              <p:cNvCxnSpPr/>
              <p:nvPr/>
            </p:nvCxnSpPr>
            <p:spPr>
              <a:xfrm>
                <a:off x="1468582" y="4110182"/>
                <a:ext cx="0" cy="1995054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F228B02-B931-7ACF-30DC-CDAA48A377C8}"/>
                  </a:ext>
                </a:extLst>
              </p:cNvPr>
              <p:cNvCxnSpPr/>
              <p:nvPr/>
            </p:nvCxnSpPr>
            <p:spPr>
              <a:xfrm>
                <a:off x="4174838" y="4137890"/>
                <a:ext cx="0" cy="1995054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9172F1-76E1-7F6D-BFF5-CD252B817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1638" y="6096000"/>
                <a:ext cx="2743200" cy="0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C95215-2657-57D6-CC38-BF47A2F3F66D}"/>
              </a:ext>
            </a:extLst>
          </p:cNvPr>
          <p:cNvGrpSpPr/>
          <p:nvPr/>
        </p:nvGrpSpPr>
        <p:grpSpPr>
          <a:xfrm>
            <a:off x="7566794" y="2440992"/>
            <a:ext cx="3503578" cy="4040625"/>
            <a:chOff x="7566794" y="2440992"/>
            <a:chExt cx="3503578" cy="4040625"/>
          </a:xfrm>
        </p:grpSpPr>
        <p:pic>
          <p:nvPicPr>
            <p:cNvPr id="7" name="Picture 12" descr="Nintendo Swtich Animation by nanmulti on Dribbble">
              <a:extLst>
                <a:ext uri="{FF2B5EF4-FFF2-40B4-BE49-F238E27FC236}">
                  <a16:creationId xmlns:a16="http://schemas.microsoft.com/office/drawing/2014/main" id="{A5614F87-997E-7F67-2206-720719897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794" y="3980872"/>
              <a:ext cx="3334327" cy="250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95910F-5820-710C-58EB-E9F3D3C57385}"/>
                </a:ext>
              </a:extLst>
            </p:cNvPr>
            <p:cNvGrpSpPr/>
            <p:nvPr/>
          </p:nvGrpSpPr>
          <p:grpSpPr>
            <a:xfrm>
              <a:off x="7852276" y="2440992"/>
              <a:ext cx="3218096" cy="3878984"/>
              <a:chOff x="1431638" y="2253960"/>
              <a:chExt cx="3218096" cy="3878984"/>
            </a:xfrm>
          </p:grpSpPr>
          <p:pic>
            <p:nvPicPr>
              <p:cNvPr id="26" name="Picture 16" descr="Christmas Gift Illustration Graphic by kidscorner · Creative Fabrica">
                <a:extLst>
                  <a:ext uri="{FF2B5EF4-FFF2-40B4-BE49-F238E27FC236}">
                    <a16:creationId xmlns:a16="http://schemas.microsoft.com/office/drawing/2014/main" id="{553951BB-6E65-E68B-DA40-3E8719C3D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49" r="20760" b="56401"/>
              <a:stretch/>
            </p:blipFill>
            <p:spPr bwMode="auto">
              <a:xfrm rot="714226">
                <a:off x="1479193" y="2253960"/>
                <a:ext cx="3170541" cy="1607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0332CA8-5432-BF13-6FF1-747B57857771}"/>
                  </a:ext>
                </a:extLst>
              </p:cNvPr>
              <p:cNvCxnSpPr/>
              <p:nvPr/>
            </p:nvCxnSpPr>
            <p:spPr>
              <a:xfrm>
                <a:off x="1468582" y="4110182"/>
                <a:ext cx="0" cy="1995054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5B31A4-CA0C-2AD4-449F-823D86C4CF1F}"/>
                  </a:ext>
                </a:extLst>
              </p:cNvPr>
              <p:cNvCxnSpPr/>
              <p:nvPr/>
            </p:nvCxnSpPr>
            <p:spPr>
              <a:xfrm>
                <a:off x="4174838" y="4137890"/>
                <a:ext cx="0" cy="1995054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A28767-6BC2-4D63-2F5E-2A2D6642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1638" y="6096000"/>
                <a:ext cx="2743200" cy="0"/>
              </a:xfrm>
              <a:prstGeom prst="line">
                <a:avLst/>
              </a:prstGeom>
              <a:ln w="76200">
                <a:solidFill>
                  <a:srgbClr val="FCB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23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71303"/>
            <a:ext cx="10981426" cy="652792"/>
          </a:xfrm>
        </p:spPr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5279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32285"/>
              </p:ext>
            </p:extLst>
          </p:nvPr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1149"/>
              </p:ext>
            </p:extLst>
          </p:nvPr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0933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/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16405"/>
              </p:ext>
            </p:extLst>
          </p:nvPr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34601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8477"/>
              </p:ext>
            </p:extLst>
          </p:nvPr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/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830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4773"/>
              </p:ext>
            </p:extLst>
          </p:nvPr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/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29270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94757"/>
              </p:ext>
            </p:extLst>
          </p:nvPr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3983"/>
              </p:ext>
            </p:extLst>
          </p:nvPr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E3D2-EBFB-B04A-FCDC-3811F28A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CB42-5007-F860-7E23-4364665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B361-DA09-72F5-3DB0-61A804A0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0147-E241-0B62-A746-B810A3FA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37414"/>
              </p:ext>
            </p:extLst>
          </p:nvPr>
        </p:nvGraphicFramePr>
        <p:xfrm>
          <a:off x="2195421" y="2648953"/>
          <a:ext cx="7991476" cy="321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49">
                  <a:extLst>
                    <a:ext uri="{9D8B030D-6E8A-4147-A177-3AD203B41FA5}">
                      <a16:colId xmlns:a16="http://schemas.microsoft.com/office/drawing/2014/main" val="2281693079"/>
                    </a:ext>
                  </a:extLst>
                </a:gridCol>
                <a:gridCol w="3014914">
                  <a:extLst>
                    <a:ext uri="{9D8B030D-6E8A-4147-A177-3AD203B41FA5}">
                      <a16:colId xmlns:a16="http://schemas.microsoft.com/office/drawing/2014/main" val="2940548068"/>
                    </a:ext>
                  </a:extLst>
                </a:gridCol>
                <a:gridCol w="555809">
                  <a:extLst>
                    <a:ext uri="{9D8B030D-6E8A-4147-A177-3AD203B41FA5}">
                      <a16:colId xmlns:a16="http://schemas.microsoft.com/office/drawing/2014/main" val="2722632438"/>
                    </a:ext>
                  </a:extLst>
                </a:gridCol>
                <a:gridCol w="3776204">
                  <a:extLst>
                    <a:ext uri="{9D8B030D-6E8A-4147-A177-3AD203B41FA5}">
                      <a16:colId xmlns:a16="http://schemas.microsoft.com/office/drawing/2014/main" val="3877103604"/>
                    </a:ext>
                  </a:extLst>
                </a:gridCol>
              </a:tblGrid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F(Reward,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F(Reward, P=1)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88455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2992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55236"/>
                  </a:ext>
                </a:extLst>
              </a:tr>
              <a:tr h="438122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277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F(L,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03766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F(H, P=1/3)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F(No Reward, P=1/3)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9192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FC3EE3-65DE-FFA0-C8D7-6E0AF8310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8562"/>
              </p:ext>
            </p:extLst>
          </p:nvPr>
        </p:nvGraphicFramePr>
        <p:xfrm>
          <a:off x="1231570" y="1164774"/>
          <a:ext cx="465328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8622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81C71-A107-D1A3-C7A6-ED6A2350B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02042"/>
              </p:ext>
            </p:extLst>
          </p:nvPr>
        </p:nvGraphicFramePr>
        <p:xfrm>
          <a:off x="6307143" y="1164774"/>
          <a:ext cx="4653287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621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559111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Outcome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Reward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9ED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r>
                        <a:rPr lang="en-US" sz="1200" dirty="0"/>
                        <a:t>EU = </a:t>
                      </a:r>
                      <a:r>
                        <a:rPr lang="en-US" sz="1200" dirty="0" err="1"/>
                        <a:t>cEU</a:t>
                      </a:r>
                      <a:r>
                        <a:rPr lang="en-US" sz="1200" dirty="0"/>
                        <a:t> + </a:t>
                      </a:r>
                      <a:r>
                        <a:rPr lang="en-US" sz="1200" dirty="0" err="1"/>
                        <a:t>sEU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D1D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Choice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AF9961-4195-B195-1A43-CDF440A7F496}"/>
              </a:ext>
            </a:extLst>
          </p:cNvPr>
          <p:cNvGrpSpPr/>
          <p:nvPr/>
        </p:nvGrpSpPr>
        <p:grpSpPr>
          <a:xfrm>
            <a:off x="2059862" y="1249790"/>
            <a:ext cx="8072277" cy="4358421"/>
            <a:chOff x="877607" y="879025"/>
            <a:chExt cx="8072277" cy="43584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6F8AFE-CE9C-32C6-CF48-CB2C292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7" y="879025"/>
              <a:ext cx="2286000" cy="1115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502E8-1CB5-E4F4-539B-7B72EAB4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84" y="1501426"/>
              <a:ext cx="3200400" cy="1557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C04B9A-6E39-6CC0-8A85-DA929A6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75" y="2550859"/>
              <a:ext cx="2286000" cy="111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43BE0-1887-E62C-7C25-1BCEDACE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484" y="3195900"/>
              <a:ext cx="3200400" cy="1560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410" name="Picture 2" descr="28,405 Bikini Girl Cartoon Images, Stock Photos &amp; Vectors | Shutterstock">
              <a:extLst>
                <a:ext uri="{FF2B5EF4-FFF2-40B4-BE49-F238E27FC236}">
                  <a16:creationId xmlns:a16="http://schemas.microsoft.com/office/drawing/2014/main" id="{062FE3FB-8327-A169-7B66-F9C0446A3A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6"/>
            <a:stretch/>
          </p:blipFill>
          <p:spPr bwMode="auto">
            <a:xfrm>
              <a:off x="7654484" y="3690299"/>
              <a:ext cx="459509" cy="54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8BDC78-F6C1-2482-3F83-C678017924BA}"/>
                </a:ext>
              </a:extLst>
            </p:cNvPr>
            <p:cNvSpPr txBox="1"/>
            <p:nvPr/>
          </p:nvSpPr>
          <p:spPr>
            <a:xfrm>
              <a:off x="1122307" y="1994080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Fixation</a:t>
              </a:r>
            </a:p>
            <a:p>
              <a:pPr algn="ctr"/>
              <a:r>
                <a:rPr lang="en-US" sz="1200" dirty="0"/>
                <a:t>1 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AC19E0-95E1-D200-61A5-6C3ABADEFC3E}"/>
                    </a:ext>
                  </a:extLst>
                </p:cNvPr>
                <p:cNvSpPr txBox="1"/>
                <p:nvPr/>
              </p:nvSpPr>
              <p:spPr>
                <a:xfrm>
                  <a:off x="2964449" y="3058687"/>
                  <a:ext cx="6655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Choice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200" dirty="0"/>
                    <a:t>2 s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AC19E0-95E1-D200-61A5-6C3ABADEF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49" y="3058687"/>
                  <a:ext cx="665567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33" r="-917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00C8FB-5C2D-05F8-68E2-088D3EA9952C}"/>
                </a:ext>
              </a:extLst>
            </p:cNvPr>
            <p:cNvSpPr txBox="1"/>
            <p:nvPr/>
          </p:nvSpPr>
          <p:spPr>
            <a:xfrm>
              <a:off x="4704282" y="366521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Wait</a:t>
              </a:r>
            </a:p>
            <a:p>
              <a:pPr algn="ctr"/>
              <a:r>
                <a:rPr lang="en-US" sz="1200" dirty="0"/>
                <a:t>{1,2,3,4}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0AA617-6352-0626-0B8E-843453DCCAFB}"/>
                </a:ext>
              </a:extLst>
            </p:cNvPr>
            <p:cNvSpPr txBox="1"/>
            <p:nvPr/>
          </p:nvSpPr>
          <p:spPr>
            <a:xfrm>
              <a:off x="6934345" y="4775781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Outcome</a:t>
              </a:r>
            </a:p>
            <a:p>
              <a:pPr algn="ctr"/>
              <a:r>
                <a:rPr lang="en-US" sz="1200" dirty="0"/>
                <a:t>2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8FBED7-D7E3-0EB6-1AF8-951B02D60015}"/>
                </a:ext>
              </a:extLst>
            </p:cNvPr>
            <p:cNvSpPr/>
            <p:nvPr/>
          </p:nvSpPr>
          <p:spPr>
            <a:xfrm>
              <a:off x="2809181" y="1828800"/>
              <a:ext cx="715069" cy="802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0085FE-5AED-2154-3A4F-90F479DA4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9181" y="1981600"/>
              <a:ext cx="666750" cy="6381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2814E8-7307-A756-9FE2-18A7C7A177F9}"/>
                </a:ext>
              </a:extLst>
            </p:cNvPr>
            <p:cNvSpPr/>
            <p:nvPr/>
          </p:nvSpPr>
          <p:spPr>
            <a:xfrm>
              <a:off x="6516401" y="3665217"/>
              <a:ext cx="684499" cy="716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1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Choice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AF9961-4195-B195-1A43-CDF440A7F496}"/>
              </a:ext>
            </a:extLst>
          </p:cNvPr>
          <p:cNvGrpSpPr/>
          <p:nvPr/>
        </p:nvGrpSpPr>
        <p:grpSpPr>
          <a:xfrm>
            <a:off x="2059862" y="1249790"/>
            <a:ext cx="8072277" cy="4358421"/>
            <a:chOff x="877607" y="879025"/>
            <a:chExt cx="8072277" cy="43584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6F8AFE-CE9C-32C6-CF48-CB2C292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7" y="879025"/>
              <a:ext cx="2286000" cy="1115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5502E8-1CB5-E4F4-539B-7B72EAB4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84" y="1501426"/>
              <a:ext cx="3200400" cy="1557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C04B9A-6E39-6CC0-8A85-DA929A6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75" y="2550859"/>
              <a:ext cx="2286000" cy="111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643BE0-1887-E62C-7C25-1BCEDACE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484" y="3195900"/>
              <a:ext cx="3200400" cy="1560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410" name="Picture 2" descr="28,405 Bikini Girl Cartoon Images, Stock Photos &amp; Vectors | Shutterstock">
              <a:extLst>
                <a:ext uri="{FF2B5EF4-FFF2-40B4-BE49-F238E27FC236}">
                  <a16:creationId xmlns:a16="http://schemas.microsoft.com/office/drawing/2014/main" id="{062FE3FB-8327-A169-7B66-F9C0446A3A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6"/>
            <a:stretch/>
          </p:blipFill>
          <p:spPr bwMode="auto">
            <a:xfrm>
              <a:off x="7654484" y="3690299"/>
              <a:ext cx="459509" cy="54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8BDC78-F6C1-2482-3F83-C678017924BA}"/>
                </a:ext>
              </a:extLst>
            </p:cNvPr>
            <p:cNvSpPr txBox="1"/>
            <p:nvPr/>
          </p:nvSpPr>
          <p:spPr>
            <a:xfrm>
              <a:off x="1122307" y="1994080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Fixation</a:t>
              </a:r>
            </a:p>
            <a:p>
              <a:pPr algn="ctr"/>
              <a:r>
                <a:rPr lang="en-US" sz="1200" dirty="0"/>
                <a:t>1 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AC19E0-95E1-D200-61A5-6C3ABADEFC3E}"/>
                    </a:ext>
                  </a:extLst>
                </p:cNvPr>
                <p:cNvSpPr txBox="1"/>
                <p:nvPr/>
              </p:nvSpPr>
              <p:spPr>
                <a:xfrm>
                  <a:off x="2964449" y="3058687"/>
                  <a:ext cx="6655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Choice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200" dirty="0"/>
                    <a:t>2 s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AC19E0-95E1-D200-61A5-6C3ABADEF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449" y="3058687"/>
                  <a:ext cx="665567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33" r="-917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00C8FB-5C2D-05F8-68E2-088D3EA9952C}"/>
                </a:ext>
              </a:extLst>
            </p:cNvPr>
            <p:cNvSpPr txBox="1"/>
            <p:nvPr/>
          </p:nvSpPr>
          <p:spPr>
            <a:xfrm>
              <a:off x="4704282" y="3665217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Wait</a:t>
              </a:r>
            </a:p>
            <a:p>
              <a:pPr algn="ctr"/>
              <a:r>
                <a:rPr lang="en-US" sz="1200" dirty="0"/>
                <a:t>{1,2,3,4}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0AA617-6352-0626-0B8E-843453DCCAFB}"/>
                </a:ext>
              </a:extLst>
            </p:cNvPr>
            <p:cNvSpPr txBox="1"/>
            <p:nvPr/>
          </p:nvSpPr>
          <p:spPr>
            <a:xfrm>
              <a:off x="6934345" y="4775781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Outcome</a:t>
              </a:r>
            </a:p>
            <a:p>
              <a:pPr algn="ctr"/>
              <a:r>
                <a:rPr lang="en-US" sz="1200" dirty="0"/>
                <a:t>2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8FBED7-D7E3-0EB6-1AF8-951B02D60015}"/>
                </a:ext>
              </a:extLst>
            </p:cNvPr>
            <p:cNvSpPr/>
            <p:nvPr/>
          </p:nvSpPr>
          <p:spPr>
            <a:xfrm>
              <a:off x="2809181" y="1828800"/>
              <a:ext cx="715069" cy="802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0085FE-5AED-2154-3A4F-90F479DA4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9181" y="1981600"/>
              <a:ext cx="666750" cy="6381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2814E8-7307-A756-9FE2-18A7C7A177F9}"/>
                </a:ext>
              </a:extLst>
            </p:cNvPr>
            <p:cNvSpPr/>
            <p:nvPr/>
          </p:nvSpPr>
          <p:spPr>
            <a:xfrm>
              <a:off x="6516401" y="3665217"/>
              <a:ext cx="684499" cy="716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C0BCF-14C4-A585-3F86-B257F5954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0305" y="3959607"/>
            <a:ext cx="78105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AE09B7-6485-65EC-E47A-BCD4CDE3D820}"/>
              </a:ext>
            </a:extLst>
          </p:cNvPr>
          <p:cNvSpPr/>
          <p:nvPr/>
        </p:nvSpPr>
        <p:spPr>
          <a:xfrm>
            <a:off x="8724900" y="3891117"/>
            <a:ext cx="781050" cy="81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627A9-EAEF-C084-7524-58A09F5F1140}"/>
              </a:ext>
            </a:extLst>
          </p:cNvPr>
          <p:cNvSpPr txBox="1"/>
          <p:nvPr/>
        </p:nvSpPr>
        <p:spPr>
          <a:xfrm>
            <a:off x="378723" y="5377378"/>
            <a:ext cx="564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each of the 6 predictions 4 times = 24 trials</a:t>
            </a:r>
          </a:p>
        </p:txBody>
      </p:sp>
      <p:pic>
        <p:nvPicPr>
          <p:cNvPr id="5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055559E6-39B0-F1DF-6A84-E842FE62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8889350" y="4070955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BAD-F100-C691-0DE3-4963B78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5E06-E1AE-4CF4-0CF7-B95BD27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7CAF6-5FCE-6754-58C4-98C4420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F8AFE-CE9C-32C6-CF48-CB2C2924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37" y="1980850"/>
            <a:ext cx="2286000" cy="1115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502E8-1CB5-E4F4-539B-7B72EAB4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14" y="2603251"/>
            <a:ext cx="3200400" cy="1557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8BDC78-F6C1-2482-3F83-C678017924BA}"/>
              </a:ext>
            </a:extLst>
          </p:cNvPr>
          <p:cNvSpPr txBox="1"/>
          <p:nvPr/>
        </p:nvSpPr>
        <p:spPr>
          <a:xfrm>
            <a:off x="3819037" y="3095905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Fixation</a:t>
            </a:r>
          </a:p>
          <a:p>
            <a:pPr algn="ctr"/>
            <a:r>
              <a:rPr lang="en-US" sz="1200" dirty="0"/>
              <a:t>1 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AC19E0-95E1-D200-61A5-6C3ABADEFC3E}"/>
              </a:ext>
            </a:extLst>
          </p:cNvPr>
          <p:cNvSpPr txBox="1"/>
          <p:nvPr/>
        </p:nvSpPr>
        <p:spPr>
          <a:xfrm>
            <a:off x="6032915" y="4160512"/>
            <a:ext cx="71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Rating</a:t>
            </a:r>
          </a:p>
          <a:p>
            <a:pPr algn="ctr"/>
            <a:r>
              <a:rPr lang="en-US" sz="1200" dirty="0"/>
              <a:t>Free 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FBED7-D7E3-0EB6-1AF8-951B02D60015}"/>
              </a:ext>
            </a:extLst>
          </p:cNvPr>
          <p:cNvSpPr/>
          <p:nvPr/>
        </p:nvSpPr>
        <p:spPr>
          <a:xfrm>
            <a:off x="5505911" y="2930625"/>
            <a:ext cx="715069" cy="802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85FE-5AED-2154-3A4F-90F479DA4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11" y="3083425"/>
            <a:ext cx="666750" cy="638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20A06E-A8A9-4BA4-7866-F087CF03602F}"/>
              </a:ext>
            </a:extLst>
          </p:cNvPr>
          <p:cNvSpPr/>
          <p:nvPr/>
        </p:nvSpPr>
        <p:spPr>
          <a:xfrm>
            <a:off x="5257800" y="2930625"/>
            <a:ext cx="2076450" cy="802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D56C3801-1308-89B4-0E39-4949FD7BC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6159059" y="2786700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FABA9-F0FC-7752-2D57-AA56324350D6}"/>
              </a:ext>
            </a:extLst>
          </p:cNvPr>
          <p:cNvCxnSpPr/>
          <p:nvPr/>
        </p:nvCxnSpPr>
        <p:spPr>
          <a:xfrm>
            <a:off x="5057775" y="3551855"/>
            <a:ext cx="2609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F7E0-8F2C-29F7-589F-D14F45758E63}"/>
              </a:ext>
            </a:extLst>
          </p:cNvPr>
          <p:cNvSpPr txBox="1"/>
          <p:nvPr/>
        </p:nvSpPr>
        <p:spPr>
          <a:xfrm>
            <a:off x="4816363" y="3634512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-1</a:t>
            </a:r>
          </a:p>
          <a:p>
            <a:pPr algn="ctr"/>
            <a:r>
              <a:rPr lang="en-US" sz="800" dirty="0"/>
              <a:t>Dislike</a:t>
            </a:r>
          </a:p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4C2E68-6C17-F20D-A21A-595271BC7158}"/>
              </a:ext>
            </a:extLst>
          </p:cNvPr>
          <p:cNvSpPr txBox="1"/>
          <p:nvPr/>
        </p:nvSpPr>
        <p:spPr>
          <a:xfrm>
            <a:off x="5490391" y="363451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0</a:t>
            </a:r>
          </a:p>
          <a:p>
            <a:pPr algn="ctr"/>
            <a:r>
              <a:rPr lang="en-US" sz="800" dirty="0"/>
              <a:t>Neutral</a:t>
            </a:r>
          </a:p>
          <a:p>
            <a:pPr algn="ctr"/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0691B-52DB-5245-80E9-19B24BDEB876}"/>
              </a:ext>
            </a:extLst>
          </p:cNvPr>
          <p:cNvSpPr txBox="1"/>
          <p:nvPr/>
        </p:nvSpPr>
        <p:spPr>
          <a:xfrm>
            <a:off x="7334842" y="3634512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3</a:t>
            </a:r>
          </a:p>
          <a:p>
            <a:pPr algn="ctr"/>
            <a:r>
              <a:rPr lang="en-US" sz="800" dirty="0"/>
              <a:t>Really Like</a:t>
            </a:r>
          </a:p>
          <a:p>
            <a:pPr algn="ctr"/>
            <a:endParaRPr lang="en-US" sz="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B6877-8AFE-6816-5997-1F2536923C3A}"/>
              </a:ext>
            </a:extLst>
          </p:cNvPr>
          <p:cNvCxnSpPr>
            <a:cxnSpLocks/>
          </p:cNvCxnSpPr>
          <p:nvPr/>
        </p:nvCxnSpPr>
        <p:spPr>
          <a:xfrm>
            <a:off x="7050810" y="3466982"/>
            <a:ext cx="0" cy="1697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7C2F53-B4FF-D9CA-2016-2B9D0440B54C}"/>
              </a:ext>
            </a:extLst>
          </p:cNvPr>
          <p:cNvCxnSpPr>
            <a:cxnSpLocks/>
          </p:cNvCxnSpPr>
          <p:nvPr/>
        </p:nvCxnSpPr>
        <p:spPr>
          <a:xfrm>
            <a:off x="5752642" y="3466982"/>
            <a:ext cx="0" cy="1697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7535B3-7720-148F-9628-E04058B7A5BF}"/>
              </a:ext>
            </a:extLst>
          </p:cNvPr>
          <p:cNvSpPr txBox="1"/>
          <p:nvPr/>
        </p:nvSpPr>
        <p:spPr>
          <a:xfrm>
            <a:off x="8309136" y="3352268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ratings</a:t>
            </a:r>
          </a:p>
        </p:txBody>
      </p:sp>
    </p:spTree>
    <p:extLst>
      <p:ext uri="{BB962C8B-B14F-4D97-AF65-F5344CB8AC3E}">
        <p14:creationId xmlns:p14="http://schemas.microsoft.com/office/powerpoint/2010/main" val="39343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E0C1-E60E-BDFA-C99C-0DEF66DD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456"/>
            <a:ext cx="10515600" cy="1843087"/>
          </a:xfrm>
        </p:spPr>
        <p:txBody>
          <a:bodyPr/>
          <a:lstStyle/>
          <a:p>
            <a:r>
              <a:rPr lang="en-US" dirty="0"/>
              <a:t>If you can test for </a:t>
            </a:r>
            <a:r>
              <a:rPr lang="en-US" dirty="0" err="1"/>
              <a:t>sEU</a:t>
            </a:r>
            <a:r>
              <a:rPr lang="en-US" dirty="0"/>
              <a:t> using the (behavioral) fractal choice task, why bother collecting fMRI data?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20F1-D466-6485-F2C0-86B7A108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C3A86-B765-6B98-CD5F-B1135AB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B93F-D7D6-6E5C-7DCD-95A666F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Experienced utility…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41DD-6ABE-00C8-B1D2-BB2957B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57EB2-9762-CCBD-4B16-1D4F0E4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7122D-C27B-A479-FFAD-9184E1688866}"/>
              </a:ext>
            </a:extLst>
          </p:cNvPr>
          <p:cNvCxnSpPr/>
          <p:nvPr/>
        </p:nvCxnSpPr>
        <p:spPr>
          <a:xfrm>
            <a:off x="605287" y="2540004"/>
            <a:ext cx="10981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D8E10E-FCCD-BEC8-FFE7-1B5ED19ADE2A}"/>
              </a:ext>
            </a:extLst>
          </p:cNvPr>
          <p:cNvCxnSpPr>
            <a:cxnSpLocks/>
          </p:cNvCxnSpPr>
          <p:nvPr/>
        </p:nvCxnSpPr>
        <p:spPr>
          <a:xfrm flipV="1">
            <a:off x="2523528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67D83-BDFB-EC11-F084-08971686F391}"/>
              </a:ext>
            </a:extLst>
          </p:cNvPr>
          <p:cNvCxnSpPr>
            <a:cxnSpLocks/>
          </p:cNvCxnSpPr>
          <p:nvPr/>
        </p:nvCxnSpPr>
        <p:spPr>
          <a:xfrm flipV="1">
            <a:off x="8725442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40A734-BA14-A406-79CB-CEA1D795F57F}"/>
              </a:ext>
            </a:extLst>
          </p:cNvPr>
          <p:cNvSpPr txBox="1"/>
          <p:nvPr/>
        </p:nvSpPr>
        <p:spPr>
          <a:xfrm>
            <a:off x="1014101" y="1733956"/>
            <a:ext cx="30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news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0EE1B-90F8-B117-E9D4-AC01838A6320}"/>
              </a:ext>
            </a:extLst>
          </p:cNvPr>
          <p:cNvSpPr txBox="1"/>
          <p:nvPr/>
        </p:nvSpPr>
        <p:spPr>
          <a:xfrm>
            <a:off x="6966175" y="1732280"/>
            <a:ext cx="351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consumption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558691-0D28-3154-A6C6-C43C47459EE2}"/>
              </a:ext>
            </a:extLst>
          </p:cNvPr>
          <p:cNvSpPr/>
          <p:nvPr/>
        </p:nvSpPr>
        <p:spPr>
          <a:xfrm>
            <a:off x="2107890" y="3018851"/>
            <a:ext cx="831272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2D8579-284E-20D2-686C-FACB81326CD5}"/>
              </a:ext>
            </a:extLst>
          </p:cNvPr>
          <p:cNvSpPr/>
          <p:nvPr/>
        </p:nvSpPr>
        <p:spPr>
          <a:xfrm>
            <a:off x="8309804" y="3018851"/>
            <a:ext cx="831272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48DEE5-A4C9-6886-B136-2B7A02DA8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4"/>
          <a:stretch/>
        </p:blipFill>
        <p:spPr>
          <a:xfrm>
            <a:off x="1821004" y="4100269"/>
            <a:ext cx="1405043" cy="2068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4A54AD4-2C20-7590-399C-2447F08AB22B}"/>
              </a:ext>
            </a:extLst>
          </p:cNvPr>
          <p:cNvGrpSpPr/>
          <p:nvPr/>
        </p:nvGrpSpPr>
        <p:grpSpPr>
          <a:xfrm>
            <a:off x="8076244" y="4100269"/>
            <a:ext cx="1399556" cy="1670757"/>
            <a:chOff x="1382334" y="2253960"/>
            <a:chExt cx="3267400" cy="3900546"/>
          </a:xfrm>
        </p:grpSpPr>
        <p:pic>
          <p:nvPicPr>
            <p:cNvPr id="19" name="Picture 16" descr="Christmas Gift Illustration Graphic by kidscorner · Creative Fabrica">
              <a:extLst>
                <a:ext uri="{FF2B5EF4-FFF2-40B4-BE49-F238E27FC236}">
                  <a16:creationId xmlns:a16="http://schemas.microsoft.com/office/drawing/2014/main" id="{B8717D34-8263-91DF-4581-ACAE5E770A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9" r="20760" b="56401"/>
            <a:stretch/>
          </p:blipFill>
          <p:spPr bwMode="auto">
            <a:xfrm rot="714226">
              <a:off x="1479193" y="2253960"/>
              <a:ext cx="3170541" cy="160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8DE848-E8B0-36C4-9305-A5F7F955AAFA}"/>
                </a:ext>
              </a:extLst>
            </p:cNvPr>
            <p:cNvCxnSpPr/>
            <p:nvPr/>
          </p:nvCxnSpPr>
          <p:spPr>
            <a:xfrm>
              <a:off x="1468582" y="4110182"/>
              <a:ext cx="0" cy="1995054"/>
            </a:xfrm>
            <a:prstGeom prst="line">
              <a:avLst/>
            </a:prstGeom>
            <a:ln w="76200">
              <a:solidFill>
                <a:srgbClr val="FCB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B4EC94-C076-543C-792D-F9C3E40CE436}"/>
                </a:ext>
              </a:extLst>
            </p:cNvPr>
            <p:cNvCxnSpPr/>
            <p:nvPr/>
          </p:nvCxnSpPr>
          <p:spPr>
            <a:xfrm>
              <a:off x="4153275" y="4159452"/>
              <a:ext cx="0" cy="1995054"/>
            </a:xfrm>
            <a:prstGeom prst="line">
              <a:avLst/>
            </a:prstGeom>
            <a:ln w="76200">
              <a:solidFill>
                <a:srgbClr val="FCB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BB0EE6-441B-C92E-2493-936BC754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382334" y="6095999"/>
              <a:ext cx="2859359" cy="9238"/>
            </a:xfrm>
            <a:prstGeom prst="line">
              <a:avLst/>
            </a:prstGeom>
            <a:ln w="76200">
              <a:solidFill>
                <a:srgbClr val="FCB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94C7DBC-06DA-30DA-0519-6403C2AD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51" y="5041702"/>
            <a:ext cx="950872" cy="5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CD71-226E-5F50-BAEF-467F83D3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to show that value signals in OFC incorporate </a:t>
            </a:r>
            <a:r>
              <a:rPr lang="en-US" dirty="0" err="1"/>
              <a:t>sEU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DC87E-1E8F-8EF9-1594-1003021E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D2DD-06CB-CBDF-AA44-0A843B57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27166-732F-4F62-B1B1-071DCFF0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73" y="1428750"/>
            <a:ext cx="8667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1400-33AA-0834-6E2D-BA4DE8C8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to differentiate </a:t>
            </a:r>
            <a:r>
              <a:rPr lang="en-US" dirty="0" err="1"/>
              <a:t>sEU</a:t>
            </a:r>
            <a:r>
              <a:rPr lang="en-US" dirty="0"/>
              <a:t> from anticipation utility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938D1-D16A-F683-B604-A1C385C0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47B7-FA65-767D-0A2B-B9A6C73B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F4A9C-CAE6-04C3-09A6-D95C8319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" y="1197432"/>
            <a:ext cx="2163195" cy="97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C6CFCF-24DE-F697-648B-0190DF757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87" y="1742751"/>
            <a:ext cx="3028473" cy="136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0C8029-40EA-5D6A-B58B-3BB6321BE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74" y="2652233"/>
            <a:ext cx="2163195" cy="976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E4BE7E-3343-B17C-32B1-56445E6C3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42" y="3683366"/>
            <a:ext cx="3028473" cy="1366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80C4DB-A9C6-8BF2-C5A8-60745ED84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29" y="4647949"/>
            <a:ext cx="3028473" cy="136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3A195B-F91C-78E2-2E94-74A025B11F1C}"/>
              </a:ext>
            </a:extLst>
          </p:cNvPr>
          <p:cNvSpPr txBox="1"/>
          <p:nvPr/>
        </p:nvSpPr>
        <p:spPr>
          <a:xfrm>
            <a:off x="335186" y="2174391"/>
            <a:ext cx="813357" cy="40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Fixation</a:t>
            </a:r>
          </a:p>
          <a:p>
            <a:pPr algn="ctr"/>
            <a:r>
              <a:rPr lang="en-US" sz="1200" dirty="0" err="1"/>
              <a:t>Unif</a:t>
            </a:r>
            <a:r>
              <a:rPr lang="en-US" sz="1200" dirty="0"/>
              <a:t>(1,5) 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7FA2A-C86E-72B0-F277-7B34635091F4}"/>
              </a:ext>
            </a:extLst>
          </p:cNvPr>
          <p:cNvSpPr txBox="1"/>
          <p:nvPr/>
        </p:nvSpPr>
        <p:spPr>
          <a:xfrm>
            <a:off x="2368791" y="3120200"/>
            <a:ext cx="923664" cy="40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Information</a:t>
            </a:r>
          </a:p>
          <a:p>
            <a:pPr algn="ctr"/>
            <a:r>
              <a:rPr lang="en-US" sz="1200" dirty="0"/>
              <a:t>1 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16AA3-D99C-B070-CF64-35A9CD2D0FD5}"/>
              </a:ext>
            </a:extLst>
          </p:cNvPr>
          <p:cNvSpPr txBox="1"/>
          <p:nvPr/>
        </p:nvSpPr>
        <p:spPr>
          <a:xfrm>
            <a:off x="5270677" y="3641640"/>
            <a:ext cx="798188" cy="40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Wait</a:t>
            </a:r>
          </a:p>
          <a:p>
            <a:pPr algn="ctr"/>
            <a:r>
              <a:rPr lang="en-US" sz="1200" dirty="0"/>
              <a:t>{1,2,3,4} 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14C1CC-AA41-2A1F-B950-17B33ECDAF8D}"/>
              </a:ext>
            </a:extLst>
          </p:cNvPr>
          <p:cNvSpPr txBox="1"/>
          <p:nvPr/>
        </p:nvSpPr>
        <p:spPr>
          <a:xfrm>
            <a:off x="7582260" y="5050253"/>
            <a:ext cx="786053" cy="40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Outcome</a:t>
            </a:r>
          </a:p>
          <a:p>
            <a:pPr algn="ctr"/>
            <a:r>
              <a:rPr lang="en-US" sz="1200" dirty="0"/>
              <a:t>2 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D4507-675A-C023-62A0-9480D210842D}"/>
              </a:ext>
            </a:extLst>
          </p:cNvPr>
          <p:cNvSpPr txBox="1"/>
          <p:nvPr/>
        </p:nvSpPr>
        <p:spPr>
          <a:xfrm>
            <a:off x="10029423" y="6013979"/>
            <a:ext cx="1157691" cy="404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Feedback</a:t>
            </a:r>
          </a:p>
          <a:p>
            <a:pPr algn="ctr"/>
            <a:r>
              <a:rPr lang="en-US" sz="1200" dirty="0"/>
              <a:t>(part of the 2 s)</a:t>
            </a:r>
          </a:p>
        </p:txBody>
      </p:sp>
      <p:pic>
        <p:nvPicPr>
          <p:cNvPr id="31" name="Picture 2" descr="Anticipation — St. James Episcopal Church">
            <a:extLst>
              <a:ext uri="{FF2B5EF4-FFF2-40B4-BE49-F238E27FC236}">
                <a16:creationId xmlns:a16="http://schemas.microsoft.com/office/drawing/2014/main" id="{0BE7294B-5B38-C99B-DEFB-6239D89CB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1"/>
          <a:stretch/>
        </p:blipFill>
        <p:spPr bwMode="auto">
          <a:xfrm>
            <a:off x="4246003" y="1705711"/>
            <a:ext cx="2831071" cy="19323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F2F6AF1D-D568-E514-12DB-E2DA15EA8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8634520" y="4070708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28,405 Bikini Girl Cartoon Images, Stock Photos &amp; Vectors | Shutterstock">
            <a:extLst>
              <a:ext uri="{FF2B5EF4-FFF2-40B4-BE49-F238E27FC236}">
                <a16:creationId xmlns:a16="http://schemas.microsoft.com/office/drawing/2014/main" id="{D2BEEAC9-3F96-BFE2-AFA2-76AE0A64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10878731" y="5066181"/>
            <a:ext cx="459509" cy="5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25A161-5AB4-8206-EC04-41C1CD2E692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35354" y="3623831"/>
            <a:ext cx="0" cy="78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82C1C1-758F-DDBE-B33B-B53AE6758AED}"/>
              </a:ext>
            </a:extLst>
          </p:cNvPr>
          <p:cNvSpPr txBox="1"/>
          <p:nvPr/>
        </p:nvSpPr>
        <p:spPr>
          <a:xfrm>
            <a:off x="2540241" y="4406578"/>
            <a:ext cx="59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sEU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ACD17F-7383-9F6D-F0C9-5F15B9B59667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649246" y="4144309"/>
            <a:ext cx="1" cy="7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05AF10-86B7-DA2E-88D8-F4E02D9E626C}"/>
              </a:ext>
            </a:extLst>
          </p:cNvPr>
          <p:cNvSpPr txBox="1"/>
          <p:nvPr/>
        </p:nvSpPr>
        <p:spPr>
          <a:xfrm>
            <a:off x="5167666" y="4849373"/>
            <a:ext cx="9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 </a:t>
            </a:r>
            <a:r>
              <a:rPr lang="en-US" dirty="0" err="1">
                <a:solidFill>
                  <a:schemeClr val="accent1"/>
                </a:solidFill>
              </a:rPr>
              <a:t>sEU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5EDDD6-3800-9F02-BD10-B4283F14430F}"/>
              </a:ext>
            </a:extLst>
          </p:cNvPr>
          <p:cNvCxnSpPr>
            <a:cxnSpLocks/>
            <a:stCxn id="6" idx="0"/>
            <a:endCxn id="28" idx="2"/>
          </p:cNvCxnSpPr>
          <p:nvPr/>
        </p:nvCxnSpPr>
        <p:spPr>
          <a:xfrm flipV="1">
            <a:off x="7975286" y="5454742"/>
            <a:ext cx="1" cy="50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B00D96-0A78-FB3E-11DA-EF76593BA528}"/>
              </a:ext>
            </a:extLst>
          </p:cNvPr>
          <p:cNvSpPr txBox="1"/>
          <p:nvPr/>
        </p:nvSpPr>
        <p:spPr>
          <a:xfrm>
            <a:off x="7680173" y="5955090"/>
            <a:ext cx="59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sEU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9941F1E-A925-DD81-9F8E-2ADBF950310D}"/>
              </a:ext>
            </a:extLst>
          </p:cNvPr>
          <p:cNvSpPr/>
          <p:nvPr/>
        </p:nvSpPr>
        <p:spPr>
          <a:xfrm>
            <a:off x="2368791" y="4454285"/>
            <a:ext cx="236652" cy="23048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6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E11B-2443-03FA-032D-29B52D7A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Anticipation Utility (</a:t>
            </a:r>
            <a:r>
              <a:rPr lang="en-US" dirty="0" err="1"/>
              <a:t>aEU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E3CE-9648-2DF9-41FE-20D0E1F8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295400"/>
            <a:ext cx="10981426" cy="5197475"/>
          </a:xfrm>
        </p:spPr>
        <p:txBody>
          <a:bodyPr>
            <a:normAutofit/>
          </a:bodyPr>
          <a:lstStyle/>
          <a:p>
            <a:r>
              <a:rPr lang="en-US" sz="2800" dirty="0" err="1"/>
              <a:t>Iigaya</a:t>
            </a:r>
            <a:r>
              <a:rPr lang="en-US" sz="2800" dirty="0"/>
              <a:t> et al. (2016, 2020)</a:t>
            </a:r>
          </a:p>
          <a:p>
            <a:endParaRPr lang="en-US" sz="2800" dirty="0"/>
          </a:p>
          <a:p>
            <a:r>
              <a:rPr lang="en-US" sz="2800" dirty="0" err="1"/>
              <a:t>aEU</a:t>
            </a:r>
            <a:r>
              <a:rPr lang="en-US" sz="2800" dirty="0"/>
              <a:t> only depends on the probability of getting reward, not the context.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902-A49C-331E-3979-8477A67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EEAB-F957-FF9E-67A7-530CEB71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CED062-3757-EECE-51A4-9368BFC2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07203"/>
              </p:ext>
            </p:extLst>
          </p:nvPr>
        </p:nvGraphicFramePr>
        <p:xfrm>
          <a:off x="2620779" y="3719946"/>
          <a:ext cx="6033692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3860">
                  <a:extLst>
                    <a:ext uri="{9D8B030D-6E8A-4147-A177-3AD203B41FA5}">
                      <a16:colId xmlns:a16="http://schemas.microsoft.com/office/drawing/2014/main" val="3536782695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1430780740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400634422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669888235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3908053926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3775265840"/>
                    </a:ext>
                  </a:extLst>
                </a:gridCol>
                <a:gridCol w="724972">
                  <a:extLst>
                    <a:ext uri="{9D8B030D-6E8A-4147-A177-3AD203B41FA5}">
                      <a16:colId xmlns:a16="http://schemas.microsoft.com/office/drawing/2014/main" val="3349059651"/>
                    </a:ext>
                  </a:extLst>
                </a:gridCol>
              </a:tblGrid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Context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8351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97759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600" dirty="0"/>
                        <a:t>EU = </a:t>
                      </a:r>
                      <a:r>
                        <a:rPr lang="en-US" sz="1600" dirty="0" err="1"/>
                        <a:t>cEU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8154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600" dirty="0"/>
                        <a:t>EU = </a:t>
                      </a:r>
                      <a:r>
                        <a:rPr lang="en-US" sz="1600" dirty="0" err="1"/>
                        <a:t>cEU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dirty="0" err="1"/>
                        <a:t>sEU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-1/3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rgbClr val="FF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-1/3</a:t>
                      </a:r>
                    </a:p>
                  </a:txBody>
                  <a:tcPr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73473"/>
                  </a:ext>
                </a:extLst>
              </a:tr>
              <a:tr h="206347">
                <a:tc>
                  <a:txBody>
                    <a:bodyPr/>
                    <a:lstStyle/>
                    <a:p>
                      <a:r>
                        <a:rPr lang="en-US" sz="1600" dirty="0"/>
                        <a:t>EU = </a:t>
                      </a:r>
                      <a:r>
                        <a:rPr lang="en-US" sz="1600" dirty="0" err="1"/>
                        <a:t>cEU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dirty="0" err="1"/>
                        <a:t>aEU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2/3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2/3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1/3</a:t>
                      </a:r>
                    </a:p>
                  </a:txBody>
                  <a:tcPr>
                    <a:solidFill>
                      <a:srgbClr val="FFD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rgbClr val="D0A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3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E11B-2443-03FA-032D-29B52D7A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Anticipation Utility (</a:t>
            </a:r>
            <a:r>
              <a:rPr lang="en-US" dirty="0" err="1"/>
              <a:t>aEU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E3CE-9648-2DF9-41FE-20D0E1F8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295400"/>
            <a:ext cx="10981426" cy="5197475"/>
          </a:xfrm>
        </p:spPr>
        <p:txBody>
          <a:bodyPr>
            <a:normAutofit/>
          </a:bodyPr>
          <a:lstStyle/>
          <a:p>
            <a:r>
              <a:rPr lang="en-US" sz="2800" dirty="0" err="1"/>
              <a:t>aEU</a:t>
            </a:r>
            <a:r>
              <a:rPr lang="en-US" sz="2800" dirty="0"/>
              <a:t> is decreasing in proximity to reward (e.g. distance or time), unlike </a:t>
            </a:r>
            <a:r>
              <a:rPr lang="en-US" sz="2800" dirty="0" err="1"/>
              <a:t>sEU</a:t>
            </a:r>
            <a:r>
              <a:rPr lang="en-US" sz="2800" dirty="0"/>
              <a:t> which is a transient experience at the time of information acquisition.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902-A49C-331E-3979-8477A67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EEAB-F957-FF9E-67A7-530CEB71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E1AF9-85E3-833E-9F39-D54E9534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36" y="3199968"/>
            <a:ext cx="4695757" cy="2138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AD2FDF-9851-4BB1-EDF7-BDA9046ED94B}"/>
              </a:ext>
            </a:extLst>
          </p:cNvPr>
          <p:cNvSpPr txBox="1"/>
          <p:nvPr/>
        </p:nvSpPr>
        <p:spPr>
          <a:xfrm>
            <a:off x="8696990" y="509210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 Notes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5E98C-F1D4-BAF1-38B1-A1C89E3DB318}"/>
              </a:ext>
            </a:extLst>
          </p:cNvPr>
          <p:cNvSpPr/>
          <p:nvPr/>
        </p:nvSpPr>
        <p:spPr>
          <a:xfrm>
            <a:off x="5767531" y="3741305"/>
            <a:ext cx="2443162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8F215-5999-97ED-77AA-67E24C418328}"/>
              </a:ext>
            </a:extLst>
          </p:cNvPr>
          <p:cNvSpPr txBox="1"/>
          <p:nvPr/>
        </p:nvSpPr>
        <p:spPr>
          <a:xfrm>
            <a:off x="7355325" y="3542709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@ info screen</a:t>
            </a:r>
          </a:p>
        </p:txBody>
      </p:sp>
    </p:spTree>
    <p:extLst>
      <p:ext uri="{BB962C8B-B14F-4D97-AF65-F5344CB8AC3E}">
        <p14:creationId xmlns:p14="http://schemas.microsoft.com/office/powerpoint/2010/main" val="40158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E11B-2443-03FA-032D-29B52D7A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Anticipation Utility (</a:t>
            </a:r>
            <a:r>
              <a:rPr lang="en-US" dirty="0" err="1"/>
              <a:t>aEU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E3CE-9648-2DF9-41FE-20D0E1F8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295400"/>
            <a:ext cx="10981426" cy="5197475"/>
          </a:xfrm>
        </p:spPr>
        <p:txBody>
          <a:bodyPr>
            <a:normAutofit/>
          </a:bodyPr>
          <a:lstStyle/>
          <a:p>
            <a:r>
              <a:rPr lang="en-US" sz="2800" dirty="0" err="1"/>
              <a:t>aEU</a:t>
            </a:r>
            <a:r>
              <a:rPr lang="en-US" sz="2800" dirty="0"/>
              <a:t> is decreasing in proximity to reward (e.g. distance or time), unlike </a:t>
            </a:r>
            <a:r>
              <a:rPr lang="en-US" sz="2800" dirty="0" err="1"/>
              <a:t>sEU</a:t>
            </a:r>
            <a:r>
              <a:rPr lang="en-US" sz="2800" dirty="0"/>
              <a:t> which is a transient experience at the time of information acquisition.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902-A49C-331E-3979-8477A67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fMRI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EEAB-F957-FF9E-67A7-530CEB71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12C82-3CF7-18BE-C17D-0EA50077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14" y="2355273"/>
            <a:ext cx="3155454" cy="3955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9203C5-9938-609A-08D5-32E1B1748F35}"/>
              </a:ext>
            </a:extLst>
          </p:cNvPr>
          <p:cNvSpPr txBox="1"/>
          <p:nvPr/>
        </p:nvSpPr>
        <p:spPr>
          <a:xfrm>
            <a:off x="6094562" y="610735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/>
              <a:t>Iigaya</a:t>
            </a:r>
            <a:r>
              <a:rPr lang="en-US" sz="1800" dirty="0"/>
              <a:t> et al. (2020, Sci Adv)</a:t>
            </a:r>
          </a:p>
        </p:txBody>
      </p:sp>
    </p:spTree>
    <p:extLst>
      <p:ext uri="{BB962C8B-B14F-4D97-AF65-F5344CB8AC3E}">
        <p14:creationId xmlns:p14="http://schemas.microsoft.com/office/powerpoint/2010/main" val="344997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FE4E-4AB8-8DC7-3A72-ECD8518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E934-3C85-F1EE-7AD6-875DED8A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9DCE7-0D6E-69A5-2BD2-F871CC45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415CE8-97B4-F8E8-189A-B1254C1EF5E9}"/>
              </a:ext>
            </a:extLst>
          </p:cNvPr>
          <p:cNvGrpSpPr/>
          <p:nvPr/>
        </p:nvGrpSpPr>
        <p:grpSpPr>
          <a:xfrm>
            <a:off x="605287" y="2152158"/>
            <a:ext cx="10981426" cy="1829754"/>
            <a:chOff x="605287" y="2152158"/>
            <a:chExt cx="10981426" cy="182975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2F7831-4B8E-2892-E8C9-DF5ED402AAED}"/>
                </a:ext>
              </a:extLst>
            </p:cNvPr>
            <p:cNvCxnSpPr/>
            <p:nvPr/>
          </p:nvCxnSpPr>
          <p:spPr>
            <a:xfrm>
              <a:off x="605287" y="2658614"/>
              <a:ext cx="109814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856714-F715-5B62-1944-8794512F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528" y="2531621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68B619-77AE-81C8-6C56-8DBD6A1BA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5442" y="2531621"/>
              <a:ext cx="0" cy="26145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2B8647-B155-242D-70D1-4E8BBEFF1447}"/>
                </a:ext>
              </a:extLst>
            </p:cNvPr>
            <p:cNvSpPr txBox="1"/>
            <p:nvPr/>
          </p:nvSpPr>
          <p:spPr>
            <a:xfrm>
              <a:off x="1011484" y="2152158"/>
              <a:ext cx="3018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at time of news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5EAAE-1D4C-C2EF-B24D-15BF7FFCC3D4}"/>
                </a:ext>
              </a:extLst>
            </p:cNvPr>
            <p:cNvSpPr txBox="1"/>
            <p:nvPr/>
          </p:nvSpPr>
          <p:spPr>
            <a:xfrm>
              <a:off x="6966176" y="2152158"/>
              <a:ext cx="3518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at time of consumption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22324E8-F48E-ADD4-2FEC-6205F1C38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4"/>
            <a:stretch/>
          </p:blipFill>
          <p:spPr>
            <a:xfrm>
              <a:off x="2174857" y="2955210"/>
              <a:ext cx="697341" cy="1026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4C5940-BC10-0A8A-E85D-81D6EF3A9983}"/>
                </a:ext>
              </a:extLst>
            </p:cNvPr>
            <p:cNvGrpSpPr/>
            <p:nvPr/>
          </p:nvGrpSpPr>
          <p:grpSpPr>
            <a:xfrm>
              <a:off x="8302719" y="2972642"/>
              <a:ext cx="845443" cy="1009270"/>
              <a:chOff x="8076244" y="4100269"/>
              <a:chExt cx="1399556" cy="167075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1EF2D32-33E7-1EB8-5708-81A30C704C43}"/>
                  </a:ext>
                </a:extLst>
              </p:cNvPr>
              <p:cNvGrpSpPr/>
              <p:nvPr/>
            </p:nvGrpSpPr>
            <p:grpSpPr>
              <a:xfrm>
                <a:off x="8076244" y="4100269"/>
                <a:ext cx="1399556" cy="1670757"/>
                <a:chOff x="1382334" y="2253960"/>
                <a:chExt cx="3267400" cy="3900546"/>
              </a:xfrm>
            </p:grpSpPr>
            <p:pic>
              <p:nvPicPr>
                <p:cNvPr id="25" name="Picture 16" descr="Christmas Gift Illustration Graphic by kidscorner · Creative Fabrica">
                  <a:extLst>
                    <a:ext uri="{FF2B5EF4-FFF2-40B4-BE49-F238E27FC236}">
                      <a16:creationId xmlns:a16="http://schemas.microsoft.com/office/drawing/2014/main" id="{5628FDD5-4CC7-D048-F72A-E09040613C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49" r="20760" b="56401"/>
                <a:stretch/>
              </p:blipFill>
              <p:spPr bwMode="auto">
                <a:xfrm rot="714226">
                  <a:off x="1479193" y="2253960"/>
                  <a:ext cx="3170541" cy="1607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D8D7F2C-69B1-FC13-03C6-F0CA2D5B13C7}"/>
                    </a:ext>
                  </a:extLst>
                </p:cNvPr>
                <p:cNvCxnSpPr/>
                <p:nvPr/>
              </p:nvCxnSpPr>
              <p:spPr>
                <a:xfrm>
                  <a:off x="1468582" y="4110182"/>
                  <a:ext cx="0" cy="1995054"/>
                </a:xfrm>
                <a:prstGeom prst="line">
                  <a:avLst/>
                </a:prstGeom>
                <a:ln w="76200">
                  <a:solidFill>
                    <a:srgbClr val="FCBC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4B8FECC-DCFE-04C5-0583-40235A37201C}"/>
                    </a:ext>
                  </a:extLst>
                </p:cNvPr>
                <p:cNvCxnSpPr/>
                <p:nvPr/>
              </p:nvCxnSpPr>
              <p:spPr>
                <a:xfrm>
                  <a:off x="4153275" y="4159452"/>
                  <a:ext cx="0" cy="1995054"/>
                </a:xfrm>
                <a:prstGeom prst="line">
                  <a:avLst/>
                </a:prstGeom>
                <a:ln w="76200">
                  <a:solidFill>
                    <a:srgbClr val="FCBC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E79E5CE-DB05-1F8A-3D63-D7DEDD45E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2334" y="6095999"/>
                  <a:ext cx="2859359" cy="9238"/>
                </a:xfrm>
                <a:prstGeom prst="line">
                  <a:avLst/>
                </a:prstGeom>
                <a:ln w="76200">
                  <a:solidFill>
                    <a:srgbClr val="FCBC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713B297-26C2-C857-95BA-2BC379115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7351" y="5041702"/>
                <a:ext cx="950872" cy="561879"/>
              </a:xfrm>
              <a:prstGeom prst="rect">
                <a:avLst/>
              </a:prstGeom>
            </p:spPr>
          </p:pic>
        </p:grpSp>
      </p:grpSp>
      <p:pic>
        <p:nvPicPr>
          <p:cNvPr id="15364" name="Picture 4" descr="Orbitofrontal cortex: definition, structure and function | Kenhub">
            <a:extLst>
              <a:ext uri="{FF2B5EF4-FFF2-40B4-BE49-F238E27FC236}">
                <a16:creationId xmlns:a16="http://schemas.microsoft.com/office/drawing/2014/main" id="{D3AF79DC-5B63-62DF-D17C-83DC41A19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3"/>
          <a:stretch/>
        </p:blipFill>
        <p:spPr bwMode="auto">
          <a:xfrm>
            <a:off x="1911074" y="4042278"/>
            <a:ext cx="2633656" cy="239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F165E64-1726-AD83-EFAF-B3E0E72E3096}"/>
              </a:ext>
            </a:extLst>
          </p:cNvPr>
          <p:cNvSpPr txBox="1"/>
          <p:nvPr/>
        </p:nvSpPr>
        <p:spPr>
          <a:xfrm>
            <a:off x="605287" y="1070173"/>
            <a:ext cx="949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Experienced Utility = Consumption + Surprise</a:t>
            </a:r>
          </a:p>
        </p:txBody>
      </p:sp>
      <p:pic>
        <p:nvPicPr>
          <p:cNvPr id="15366" name="Picture 6" descr="Premium Vector | Slot machine with amusements park for carnival cartoon">
            <a:extLst>
              <a:ext uri="{FF2B5EF4-FFF2-40B4-BE49-F238E27FC236}">
                <a16:creationId xmlns:a16="http://schemas.microsoft.com/office/drawing/2014/main" id="{25279C9D-FD6F-6596-59A4-6577534A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52" y="4617641"/>
            <a:ext cx="1593273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Social Media Addiction - How to Manage Addiction to Social Media">
            <a:extLst>
              <a:ext uri="{FF2B5EF4-FFF2-40B4-BE49-F238E27FC236}">
                <a16:creationId xmlns:a16="http://schemas.microsoft.com/office/drawing/2014/main" id="{9D6B6CE9-CE4E-CFE4-0AA8-8501ED045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9" r="27014"/>
          <a:stretch/>
        </p:blipFill>
        <p:spPr bwMode="auto">
          <a:xfrm>
            <a:off x="9297733" y="4652546"/>
            <a:ext cx="1232852" cy="14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Pin su Free SVG Files">
            <a:extLst>
              <a:ext uri="{FF2B5EF4-FFF2-40B4-BE49-F238E27FC236}">
                <a16:creationId xmlns:a16="http://schemas.microsoft.com/office/drawing/2014/main" id="{20A3555D-F968-AE1C-5B0C-EE85FD46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4" y="4696901"/>
            <a:ext cx="1313476" cy="147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B93F-D7D6-6E5C-7DCD-95A666F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Experienced utility…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41DD-6ABE-00C8-B1D2-BB2957B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57EB2-9762-CCBD-4B16-1D4F0E4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7122D-C27B-A479-FFAD-9184E1688866}"/>
              </a:ext>
            </a:extLst>
          </p:cNvPr>
          <p:cNvCxnSpPr/>
          <p:nvPr/>
        </p:nvCxnSpPr>
        <p:spPr>
          <a:xfrm>
            <a:off x="605287" y="2540004"/>
            <a:ext cx="10981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D8E10E-FCCD-BEC8-FFE7-1B5ED19ADE2A}"/>
              </a:ext>
            </a:extLst>
          </p:cNvPr>
          <p:cNvCxnSpPr>
            <a:cxnSpLocks/>
          </p:cNvCxnSpPr>
          <p:nvPr/>
        </p:nvCxnSpPr>
        <p:spPr>
          <a:xfrm flipV="1">
            <a:off x="2523528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67D83-BDFB-EC11-F084-08971686F391}"/>
              </a:ext>
            </a:extLst>
          </p:cNvPr>
          <p:cNvCxnSpPr>
            <a:cxnSpLocks/>
          </p:cNvCxnSpPr>
          <p:nvPr/>
        </p:nvCxnSpPr>
        <p:spPr>
          <a:xfrm flipV="1">
            <a:off x="8725442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40A734-BA14-A406-79CB-CEA1D795F57F}"/>
              </a:ext>
            </a:extLst>
          </p:cNvPr>
          <p:cNvSpPr txBox="1"/>
          <p:nvPr/>
        </p:nvSpPr>
        <p:spPr>
          <a:xfrm>
            <a:off x="1014101" y="1733956"/>
            <a:ext cx="30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news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0EE1B-90F8-B117-E9D4-AC01838A6320}"/>
              </a:ext>
            </a:extLst>
          </p:cNvPr>
          <p:cNvSpPr txBox="1"/>
          <p:nvPr/>
        </p:nvSpPr>
        <p:spPr>
          <a:xfrm>
            <a:off x="6966175" y="1732280"/>
            <a:ext cx="351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consumption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AE4B7F-8DB6-2E56-E3E9-15459AA5AB8F}"/>
              </a:ext>
            </a:extLst>
          </p:cNvPr>
          <p:cNvSpPr txBox="1">
            <a:spLocks/>
          </p:cNvSpPr>
          <p:nvPr/>
        </p:nvSpPr>
        <p:spPr>
          <a:xfrm>
            <a:off x="5778800" y="3123959"/>
            <a:ext cx="6408271" cy="5477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Consumption Experienced Utility (</a:t>
            </a:r>
            <a:r>
              <a:rPr lang="en-US" sz="2800" dirty="0" err="1"/>
              <a:t>cEU</a:t>
            </a:r>
            <a:r>
              <a:rPr lang="en-US" sz="2800" dirty="0"/>
              <a:t>)</a:t>
            </a:r>
          </a:p>
          <a:p>
            <a:pPr algn="l"/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8C20C2-996C-FD4D-1233-479F67BAD06B}"/>
              </a:ext>
            </a:extLst>
          </p:cNvPr>
          <p:cNvSpPr txBox="1">
            <a:spLocks/>
          </p:cNvSpPr>
          <p:nvPr/>
        </p:nvSpPr>
        <p:spPr>
          <a:xfrm>
            <a:off x="212736" y="3125636"/>
            <a:ext cx="5449152" cy="6527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/>
              <a:t>Surprise Experienced Utility (</a:t>
            </a:r>
            <a:r>
              <a:rPr lang="en-US" sz="2800" dirty="0" err="1"/>
              <a:t>sEU</a:t>
            </a:r>
            <a:r>
              <a:rPr lang="en-US" sz="2800" dirty="0"/>
              <a:t>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23D7C8-84F5-EBBD-3300-5A8065318680}"/>
              </a:ext>
            </a:extLst>
          </p:cNvPr>
          <p:cNvSpPr txBox="1">
            <a:spLocks/>
          </p:cNvSpPr>
          <p:nvPr/>
        </p:nvSpPr>
        <p:spPr>
          <a:xfrm>
            <a:off x="5778800" y="3671715"/>
            <a:ext cx="5449152" cy="6527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B022F96-2640-48DF-60BE-2159D220B276}"/>
              </a:ext>
            </a:extLst>
          </p:cNvPr>
          <p:cNvSpPr txBox="1">
            <a:spLocks/>
          </p:cNvSpPr>
          <p:nvPr/>
        </p:nvSpPr>
        <p:spPr>
          <a:xfrm>
            <a:off x="5814592" y="3836684"/>
            <a:ext cx="5449152" cy="6527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Surprise Experienced Utility</a:t>
            </a:r>
          </a:p>
        </p:txBody>
      </p:sp>
    </p:spTree>
    <p:extLst>
      <p:ext uri="{BB962C8B-B14F-4D97-AF65-F5344CB8AC3E}">
        <p14:creationId xmlns:p14="http://schemas.microsoft.com/office/powerpoint/2010/main" val="13649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B93F-D7D6-6E5C-7DCD-95A666F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sEU</a:t>
            </a:r>
            <a:r>
              <a:rPr lang="en-US" dirty="0"/>
              <a:t> is NOT anticipation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41DD-6ABE-00C8-B1D2-BB2957B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57EB2-9762-CCBD-4B16-1D4F0E4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7122D-C27B-A479-FFAD-9184E1688866}"/>
              </a:ext>
            </a:extLst>
          </p:cNvPr>
          <p:cNvCxnSpPr/>
          <p:nvPr/>
        </p:nvCxnSpPr>
        <p:spPr>
          <a:xfrm>
            <a:off x="605287" y="2540004"/>
            <a:ext cx="10981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D8E10E-FCCD-BEC8-FFE7-1B5ED19ADE2A}"/>
              </a:ext>
            </a:extLst>
          </p:cNvPr>
          <p:cNvCxnSpPr>
            <a:cxnSpLocks/>
          </p:cNvCxnSpPr>
          <p:nvPr/>
        </p:nvCxnSpPr>
        <p:spPr>
          <a:xfrm flipV="1">
            <a:off x="2523528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67D83-BDFB-EC11-F084-08971686F391}"/>
              </a:ext>
            </a:extLst>
          </p:cNvPr>
          <p:cNvCxnSpPr>
            <a:cxnSpLocks/>
          </p:cNvCxnSpPr>
          <p:nvPr/>
        </p:nvCxnSpPr>
        <p:spPr>
          <a:xfrm flipV="1">
            <a:off x="8725442" y="2413011"/>
            <a:ext cx="0" cy="26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40A734-BA14-A406-79CB-CEA1D795F57F}"/>
              </a:ext>
            </a:extLst>
          </p:cNvPr>
          <p:cNvSpPr txBox="1"/>
          <p:nvPr/>
        </p:nvSpPr>
        <p:spPr>
          <a:xfrm>
            <a:off x="1014101" y="1733956"/>
            <a:ext cx="30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news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0EE1B-90F8-B117-E9D4-AC01838A6320}"/>
              </a:ext>
            </a:extLst>
          </p:cNvPr>
          <p:cNvSpPr txBox="1"/>
          <p:nvPr/>
        </p:nvSpPr>
        <p:spPr>
          <a:xfrm>
            <a:off x="6966175" y="1732280"/>
            <a:ext cx="351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time of consumption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23D7C8-84F5-EBBD-3300-5A8065318680}"/>
              </a:ext>
            </a:extLst>
          </p:cNvPr>
          <p:cNvSpPr txBox="1">
            <a:spLocks/>
          </p:cNvSpPr>
          <p:nvPr/>
        </p:nvSpPr>
        <p:spPr>
          <a:xfrm>
            <a:off x="5778800" y="3671715"/>
            <a:ext cx="5449152" cy="6527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7F186-0652-12A5-186F-FF7C7C860FAE}"/>
              </a:ext>
            </a:extLst>
          </p:cNvPr>
          <p:cNvCxnSpPr>
            <a:cxnSpLocks/>
          </p:cNvCxnSpPr>
          <p:nvPr/>
        </p:nvCxnSpPr>
        <p:spPr>
          <a:xfrm>
            <a:off x="2566416" y="2540004"/>
            <a:ext cx="61191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Anticipation — St. James Episcopal Church">
            <a:extLst>
              <a:ext uri="{FF2B5EF4-FFF2-40B4-BE49-F238E27FC236}">
                <a16:creationId xmlns:a16="http://schemas.microsoft.com/office/drawing/2014/main" id="{F504549D-DBBF-889D-6514-8D5E862BD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1"/>
          <a:stretch/>
        </p:blipFill>
        <p:spPr bwMode="auto">
          <a:xfrm>
            <a:off x="3774449" y="3098520"/>
            <a:ext cx="3703059" cy="2527586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27A-77C1-7AE8-1CD2-2D5E959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483"/>
            <a:ext cx="10515600" cy="1843087"/>
          </a:xfrm>
        </p:spPr>
        <p:txBody>
          <a:bodyPr/>
          <a:lstStyle/>
          <a:p>
            <a:r>
              <a:rPr lang="en-US" dirty="0"/>
              <a:t>Is experienced utility only influenced by outcomes, or also by beliefs?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9534D-25F9-E3D5-A13E-210C1EC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045E-E60C-BECF-CCAB-4118C88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352A4-EC89-F25B-9D64-62F3A8A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D0E4-835F-2932-F206-9ACEF47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619C-2D63-4ABC-BE3A-24A1B15F920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08F3C-826C-159C-B353-9282F03B7B92}"/>
              </a:ext>
            </a:extLst>
          </p:cNvPr>
          <p:cNvSpPr txBox="1"/>
          <p:nvPr/>
        </p:nvSpPr>
        <p:spPr>
          <a:xfrm>
            <a:off x="7579360" y="6123543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Lowenstein (1987, Econ J)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579121-1A30-8098-E12D-4C1DF5201487}"/>
              </a:ext>
            </a:extLst>
          </p:cNvPr>
          <p:cNvGrpSpPr/>
          <p:nvPr/>
        </p:nvGrpSpPr>
        <p:grpSpPr>
          <a:xfrm>
            <a:off x="2155591" y="890215"/>
            <a:ext cx="7880818" cy="5182235"/>
            <a:chOff x="2952750" y="1047115"/>
            <a:chExt cx="6286500" cy="4133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9E218F-05EB-608A-9558-166292301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50" y="1047115"/>
              <a:ext cx="6286500" cy="413385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ABA864-283C-C81A-1E77-C1D328B3E2B7}"/>
                </a:ext>
              </a:extLst>
            </p:cNvPr>
            <p:cNvGrpSpPr/>
            <p:nvPr/>
          </p:nvGrpSpPr>
          <p:grpSpPr>
            <a:xfrm>
              <a:off x="4267200" y="1615440"/>
              <a:ext cx="3815080" cy="1701800"/>
              <a:chOff x="4267200" y="1615440"/>
              <a:chExt cx="3815080" cy="17018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FB530C-A4A0-6574-A464-29CEF2EC87FB}"/>
                  </a:ext>
                </a:extLst>
              </p:cNvPr>
              <p:cNvCxnSpPr/>
              <p:nvPr/>
            </p:nvCxnSpPr>
            <p:spPr>
              <a:xfrm flipV="1">
                <a:off x="4267200" y="1920240"/>
                <a:ext cx="1452880" cy="82296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1F65C8-BACF-6A12-3FC2-360EB10400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0080" y="1630680"/>
                <a:ext cx="833120" cy="28956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FF4FBB2-61BC-DE6F-1021-512602368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720" y="1615440"/>
                <a:ext cx="822960" cy="74676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2991A97-E4E2-E797-F462-81088A45E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0280" y="2331720"/>
                <a:ext cx="762000" cy="98552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BF2268-FE32-E135-0307-0A3381FF6C47}"/>
                </a:ext>
              </a:extLst>
            </p:cNvPr>
            <p:cNvGrpSpPr/>
            <p:nvPr/>
          </p:nvGrpSpPr>
          <p:grpSpPr>
            <a:xfrm>
              <a:off x="4248658" y="1499616"/>
              <a:ext cx="3834638" cy="1255776"/>
              <a:chOff x="4248658" y="1499616"/>
              <a:chExt cx="3834638" cy="125577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50979D8-FB46-FFFF-D4AE-B0026A5CD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658" y="2743200"/>
                <a:ext cx="2304542" cy="12192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0A53B2-AF70-1D58-266C-5926678CB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4912" y="2420112"/>
                <a:ext cx="792480" cy="32918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95CDED-3C7F-CD96-C8D6-1E90A7D20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5896" y="1499616"/>
                <a:ext cx="787400" cy="944237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99EFC2E4-B2A5-5E80-FC2F-DD4D56B1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09849"/>
            <a:ext cx="10981426" cy="652792"/>
          </a:xfrm>
        </p:spPr>
        <p:txBody>
          <a:bodyPr/>
          <a:lstStyle/>
          <a:p>
            <a:r>
              <a:rPr lang="en-US" dirty="0"/>
              <a:t>Anticipation</a:t>
            </a:r>
          </a:p>
        </p:txBody>
      </p:sp>
    </p:spTree>
    <p:extLst>
      <p:ext uri="{BB962C8B-B14F-4D97-AF65-F5344CB8AC3E}">
        <p14:creationId xmlns:p14="http://schemas.microsoft.com/office/powerpoint/2010/main" val="27377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rendenColors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C55A11"/>
      </a:accent1>
      <a:accent2>
        <a:srgbClr val="2F5496"/>
      </a:accent2>
      <a:accent3>
        <a:srgbClr val="757070"/>
      </a:accent3>
      <a:accent4>
        <a:srgbClr val="BF9000"/>
      </a:accent4>
      <a:accent5>
        <a:srgbClr val="6F3B55"/>
      </a:accent5>
      <a:accent6>
        <a:srgbClr val="538135"/>
      </a:accent6>
      <a:hlink>
        <a:srgbClr val="0563C1"/>
      </a:hlink>
      <a:folHlink>
        <a:srgbClr val="954F72"/>
      </a:folHlink>
    </a:clrScheme>
    <a:fontScheme name="BrendenAvenir">
      <a:majorFont>
        <a:latin typeface="Avenir LT Std 55 Roman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2203B6E-66C3-4082-9421-0D606D2FACF7}" vid="{7FA04029-0116-4B7C-8C35-0D5A48278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2022.11.18 - Brenden ppt template</Template>
  <TotalTime>3921</TotalTime>
  <Words>3962</Words>
  <Application>Microsoft Office PowerPoint</Application>
  <PresentationFormat>Widescreen</PresentationFormat>
  <Paragraphs>1696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Avenir LT Std 45 Book</vt:lpstr>
      <vt:lpstr>Calibri</vt:lpstr>
      <vt:lpstr>Cambria Math</vt:lpstr>
      <vt:lpstr>Office Theme</vt:lpstr>
      <vt:lpstr>Value signals in the orbitofrontal cortex incorporate reference-dependent surprise utility</vt:lpstr>
      <vt:lpstr>PowerPoint Presentation</vt:lpstr>
      <vt:lpstr>PowerPoint Presentation</vt:lpstr>
      <vt:lpstr>PowerPoint Presentation</vt:lpstr>
      <vt:lpstr>Experienced utility…</vt:lpstr>
      <vt:lpstr>Experienced utility…</vt:lpstr>
      <vt:lpstr>sEU is NOT anticipation</vt:lpstr>
      <vt:lpstr>Is experienced utility only influenced by outcomes, or also by beliefs?</vt:lpstr>
      <vt:lpstr>Anticipation</vt:lpstr>
      <vt:lpstr>News utility: Household investor behavior</vt:lpstr>
      <vt:lpstr>News utility: Early detection in Autism diagnosis</vt:lpstr>
      <vt:lpstr>News utility: Anecdotal</vt:lpstr>
      <vt:lpstr>Beliefs and preferences</vt:lpstr>
      <vt:lpstr>Testing information preferences</vt:lpstr>
      <vt:lpstr>Testing information preferences</vt:lpstr>
      <vt:lpstr>Testing information preferences</vt:lpstr>
      <vt:lpstr>Testing information preferences</vt:lpstr>
      <vt:lpstr>Testing information preferences</vt:lpstr>
      <vt:lpstr>PowerPoint Presentation</vt:lpstr>
      <vt:lpstr>PowerPoint Presentation</vt:lpstr>
      <vt:lpstr>PowerPoint Presentation</vt:lpstr>
      <vt:lpstr>PowerPoint Presentation</vt:lpstr>
      <vt:lpstr>Goals</vt:lpstr>
      <vt:lpstr>Hypothesis:  Value signals in the OFC incorporate reference-dependent surprise utility</vt:lpstr>
      <vt:lpstr>PowerPoint Presentation</vt:lpstr>
      <vt:lpstr>Subjects &amp; stimulus set</vt:lpstr>
      <vt:lpstr>Viewing Task</vt:lpstr>
      <vt:lpstr>Viewing Task</vt:lpstr>
      <vt:lpstr>Viewing Task</vt:lpstr>
      <vt:lpstr>Viewing Task Conditions</vt:lpstr>
      <vt:lpstr>Why these conditions?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Predictions</vt:lpstr>
      <vt:lpstr>Model Predictions</vt:lpstr>
      <vt:lpstr>Model Predictions</vt:lpstr>
      <vt:lpstr>Model Predictions</vt:lpstr>
      <vt:lpstr>Model Predictions</vt:lpstr>
      <vt:lpstr>Model Predictions</vt:lpstr>
      <vt:lpstr>Fractal Choice Task</vt:lpstr>
      <vt:lpstr>Fractal Choice Task</vt:lpstr>
      <vt:lpstr>Rating Task</vt:lpstr>
      <vt:lpstr>If you can test for sEU using the (behavioral) fractal choice task, why bother collecting fMRI data? </vt:lpstr>
      <vt:lpstr>1. to show that value signals in OFC incorporate sEU</vt:lpstr>
      <vt:lpstr>2. to differentiate sEU from anticipation utility</vt:lpstr>
      <vt:lpstr>Anticipation Utility (aEU)</vt:lpstr>
      <vt:lpstr>Anticipation Utility (aEU)</vt:lpstr>
      <vt:lpstr>Anticipation Utility (aEU)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 meeting</dc:title>
  <dc:creator>Brenden</dc:creator>
  <cp:lastModifiedBy>Brenden</cp:lastModifiedBy>
  <cp:revision>1</cp:revision>
  <dcterms:created xsi:type="dcterms:W3CDTF">2022-11-18T15:01:08Z</dcterms:created>
  <dcterms:modified xsi:type="dcterms:W3CDTF">2022-11-29T22:17:05Z</dcterms:modified>
</cp:coreProperties>
</file>