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/>
    <p:restoredTop sz="94719"/>
  </p:normalViewPr>
  <p:slideViewPr>
    <p:cSldViewPr snapToGrid="0">
      <p:cViewPr varScale="1">
        <p:scale>
          <a:sx n="55" d="100"/>
          <a:sy n="55" d="100"/>
        </p:scale>
        <p:origin x="48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2AC620-AF45-77F0-B221-F9AB7AE9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E851D-FD27-1D73-635A-DBEABFC5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88A33-16C3-E3E9-7DB7-E16898F8F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F9BCB5-47AC-307E-2B3B-17400F669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72800"/>
            <a:ext cx="5486400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32E7D0-3CC8-34EF-1A7D-C8F386D3E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630400"/>
            <a:ext cx="54864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1A05E0-A571-AB50-5C31-E559BE884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14630400"/>
            <a:ext cx="548640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EA4443-4262-5632-DB39-C13DBAF5B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0972800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ECA19-A9CD-A4CF-A9C0-BFA823129D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7315200"/>
            <a:ext cx="5486400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33D461-B63B-7B2E-57A9-953497DFB1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657600"/>
            <a:ext cx="5486400" cy="3657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6CEDEB-F765-44FA-B12E-E9418EE9B3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8</cp:revision>
  <dcterms:created xsi:type="dcterms:W3CDTF">2024-01-26T18:27:11Z</dcterms:created>
  <dcterms:modified xsi:type="dcterms:W3CDTF">2024-05-07T03:07:34Z</dcterms:modified>
</cp:coreProperties>
</file>