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/>
    <p:restoredTop sz="94558"/>
  </p:normalViewPr>
  <p:slideViewPr>
    <p:cSldViewPr snapToGrid="0">
      <p:cViewPr varScale="1">
        <p:scale>
          <a:sx n="100" d="100"/>
          <a:sy n="100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763FE-5FB9-BA4F-9EC8-81C8F255EB2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34AB9-B934-5D47-AD72-57FFB918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BF05-7065-A0A7-B54A-DDB380112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45" y="1467939"/>
            <a:ext cx="12006308" cy="2244689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B8E3E-366C-0C8B-9B5B-1DB877216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615" y="4042878"/>
            <a:ext cx="645902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26D873-DFEC-9B29-32EB-B3293B3FE9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1645" y="6534364"/>
            <a:ext cx="1441807" cy="30308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97D464-A7C3-8EAE-14F7-CCBA41ABA4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6888" t="23890" r="8223" b="22777"/>
          <a:stretch/>
        </p:blipFill>
        <p:spPr>
          <a:xfrm>
            <a:off x="191394" y="116963"/>
            <a:ext cx="4061639" cy="1020726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B78610D-B79C-981E-B8C9-77547AC543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94975" y="199155"/>
            <a:ext cx="1595357" cy="9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29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B973-A78A-FB36-F7C2-B2D4AF08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C27FD-A248-1F79-E749-66560FD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DA26E2-232F-48C0-1646-09D870C095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0829124" y="6492875"/>
            <a:ext cx="136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6E1238-5862-244F-8A8E-98EA09295D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B869E57-5946-18FC-9FBA-338EE54344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6406" y="6485148"/>
            <a:ext cx="1639186" cy="39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9D080-06FD-F2DC-B3FE-26BBDB4BB22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514141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Brenden Eum</a:t>
            </a:r>
          </a:p>
        </p:txBody>
      </p:sp>
    </p:spTree>
    <p:extLst>
      <p:ext uri="{BB962C8B-B14F-4D97-AF65-F5344CB8AC3E}">
        <p14:creationId xmlns:p14="http://schemas.microsoft.com/office/powerpoint/2010/main" val="402775816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D2BA5-9E57-14E2-0876-5EE8DC82A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C4DB8-3A75-2717-7ADF-D7EF407FC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B80334-B7C2-ADF1-D0AC-726B5424C6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0829124" y="6492875"/>
            <a:ext cx="136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6E1238-5862-244F-8A8E-98EA09295D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A6D87BB-2C9E-EBE8-873E-E665FA430C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6406" y="6485148"/>
            <a:ext cx="1639186" cy="39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DF589-AFFC-03AA-1B67-5110BA1B11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514141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Brenden Eum</a:t>
            </a:r>
          </a:p>
        </p:txBody>
      </p:sp>
    </p:spTree>
    <p:extLst>
      <p:ext uri="{BB962C8B-B14F-4D97-AF65-F5344CB8AC3E}">
        <p14:creationId xmlns:p14="http://schemas.microsoft.com/office/powerpoint/2010/main" val="16345953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7E44-C4D2-8C77-6662-4A58D8B3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59A6-0019-9C86-3A90-F3A8FDC9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471CC1-614E-77AB-60DD-FF436A9851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0829124" y="6492875"/>
            <a:ext cx="136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6E1238-5862-244F-8A8E-98EA09295D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93FFB1B-3394-7E84-8548-A54CFFA0AA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6406" y="6485148"/>
            <a:ext cx="1639186" cy="39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583D2-79B2-53A6-70B4-B30859B6004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514141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Brenden Eum</a:t>
            </a:r>
          </a:p>
        </p:txBody>
      </p:sp>
    </p:spTree>
    <p:extLst>
      <p:ext uri="{BB962C8B-B14F-4D97-AF65-F5344CB8AC3E}">
        <p14:creationId xmlns:p14="http://schemas.microsoft.com/office/powerpoint/2010/main" val="9323031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A9F6-D00E-D472-5A75-F4593D90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6" y="768350"/>
            <a:ext cx="11959119" cy="2852737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E9F6D-A817-89F5-E231-C52DBEFEA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11099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C5A947F-F8F5-6BBF-4958-3C903A6386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0829124" y="6492875"/>
            <a:ext cx="136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6E1238-5862-244F-8A8E-98EA09295D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74534B6-42F5-C9A3-C765-C590331A81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6406" y="6485148"/>
            <a:ext cx="1639186" cy="39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0FC2E-4B73-FF2D-CFB6-0F99DC5221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514141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Brenden Eum</a:t>
            </a:r>
          </a:p>
        </p:txBody>
      </p:sp>
    </p:spTree>
    <p:extLst>
      <p:ext uri="{BB962C8B-B14F-4D97-AF65-F5344CB8AC3E}">
        <p14:creationId xmlns:p14="http://schemas.microsoft.com/office/powerpoint/2010/main" val="36585622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FFD1-0DD8-69E0-BB3A-761C62F6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9860-B482-9C5B-9819-1F893FF0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688" y="1325562"/>
            <a:ext cx="5945312" cy="515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CCCE-ED97-3D06-7D9A-D63B22FF4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33712"/>
            <a:ext cx="5945312" cy="5143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0F92C0-F18F-0426-7EDD-740D6C6347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0829124" y="6492875"/>
            <a:ext cx="136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6E1238-5862-244F-8A8E-98EA09295D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84002B3-8776-16AE-BBAC-B76BA14F45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6406" y="6485148"/>
            <a:ext cx="1639186" cy="396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B6C2DB-8C43-A1BC-2D1F-6ACEA21A1AF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514141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Brenden Eum</a:t>
            </a:r>
          </a:p>
        </p:txBody>
      </p:sp>
    </p:spTree>
    <p:extLst>
      <p:ext uri="{BB962C8B-B14F-4D97-AF65-F5344CB8AC3E}">
        <p14:creationId xmlns:p14="http://schemas.microsoft.com/office/powerpoint/2010/main" val="190039600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2083-0B16-896B-FF62-88F413A8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16" y="5555"/>
            <a:ext cx="11948845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F0993-4260-F0A3-3390-348E9774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16" y="1331118"/>
            <a:ext cx="5982984" cy="1173957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3982F-6EC9-B243-044E-56DE59396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016" y="2505074"/>
            <a:ext cx="5982984" cy="3971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8FB2A-004D-643B-04DD-6B73E5EB6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4606" y="1331118"/>
            <a:ext cx="5947255" cy="1173957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81CE4-9C47-F297-D5CE-36F4ACA37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13224"/>
            <a:ext cx="5965861" cy="3971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B7D7271-4313-975A-7A27-AD753373E1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0"/>
          </p:nvPr>
        </p:nvSpPr>
        <p:spPr>
          <a:xfrm>
            <a:off x="10829124" y="6492875"/>
            <a:ext cx="136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6E1238-5862-244F-8A8E-98EA09295D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550B55D-BC7E-E95E-F451-A751468F19A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6406" y="6485148"/>
            <a:ext cx="1639186" cy="3965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556CDD-C2DC-6B99-1CE0-33B83BB0946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514141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Brenden Eum</a:t>
            </a:r>
          </a:p>
        </p:txBody>
      </p:sp>
    </p:spTree>
    <p:extLst>
      <p:ext uri="{BB962C8B-B14F-4D97-AF65-F5344CB8AC3E}">
        <p14:creationId xmlns:p14="http://schemas.microsoft.com/office/powerpoint/2010/main" val="3937765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785A-CD5E-26F4-ACA2-0F1F37CE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CF63456-5A9A-9318-1CA2-398889D2F19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0829124" y="6492875"/>
            <a:ext cx="136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6E1238-5862-244F-8A8E-98EA09295D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EE90BF7-E079-0B3E-1DB0-B7C80D18BB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6406" y="6485148"/>
            <a:ext cx="1639186" cy="396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CE4B6A-1E3A-D03C-7A67-C733342FD0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514141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Brenden Eum</a:t>
            </a:r>
          </a:p>
        </p:txBody>
      </p:sp>
    </p:spTree>
    <p:extLst>
      <p:ext uri="{BB962C8B-B14F-4D97-AF65-F5344CB8AC3E}">
        <p14:creationId xmlns:p14="http://schemas.microsoft.com/office/powerpoint/2010/main" val="44246821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3571A03-EFA4-F56A-E7BE-178015358A6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0829124" y="6492875"/>
            <a:ext cx="136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6E1238-5862-244F-8A8E-98EA09295D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2A8160-E1E0-9BC8-C8ED-20356E03B6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6406" y="6485148"/>
            <a:ext cx="1639186" cy="3965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A1DE4-DAFA-84C9-A9E4-97C6D1D4C7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514141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Brenden Eum</a:t>
            </a:r>
          </a:p>
        </p:txBody>
      </p:sp>
    </p:spTree>
    <p:extLst>
      <p:ext uri="{BB962C8B-B14F-4D97-AF65-F5344CB8AC3E}">
        <p14:creationId xmlns:p14="http://schemas.microsoft.com/office/powerpoint/2010/main" val="755802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AAD2-BB18-2147-ABB2-C2E3874A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C012-B699-D959-BB38-84851F09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3ED7-6BCA-C8AB-8BB3-690A8B1B9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429634A-F351-A305-2E7D-F3086168BD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0829124" y="6492875"/>
            <a:ext cx="136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6E1238-5862-244F-8A8E-98EA09295D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B12CF9C-8828-8016-07E9-6D2A9EE99F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6406" y="6485148"/>
            <a:ext cx="1639186" cy="396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EB71DD-A13A-920E-AAD1-908BC1E36F9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514141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Brenden Eum</a:t>
            </a:r>
          </a:p>
        </p:txBody>
      </p:sp>
    </p:spTree>
    <p:extLst>
      <p:ext uri="{BB962C8B-B14F-4D97-AF65-F5344CB8AC3E}">
        <p14:creationId xmlns:p14="http://schemas.microsoft.com/office/powerpoint/2010/main" val="23507674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1608-1B89-1D30-AD4D-14E33E37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533E5-759F-653B-572D-F19B649A5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DC844-9C6F-7FA0-BAEA-5DCDFA18A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209EC0-9A8D-6349-06E1-49A7DB45F2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0829124" y="6492875"/>
            <a:ext cx="136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fld id="{F46E1238-5862-244F-8A8E-98EA09295D0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B7B16CB-2B08-0BDC-15C7-60D34E9406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6406" y="6485148"/>
            <a:ext cx="1639186" cy="396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A7F4C5-47D7-D0F8-4D9C-6905DD725A9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514141"/>
            <a:ext cx="1362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Brenden Eum</a:t>
            </a:r>
          </a:p>
        </p:txBody>
      </p:sp>
    </p:spTree>
    <p:extLst>
      <p:ext uri="{BB962C8B-B14F-4D97-AF65-F5344CB8AC3E}">
        <p14:creationId xmlns:p14="http://schemas.microsoft.com/office/powerpoint/2010/main" val="23617341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8A1EDB-56B6-1BFB-E93E-034B86762F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" y="6492874"/>
            <a:ext cx="12192001" cy="38655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8FA27-8733-C15E-7046-EDEF17996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88" y="0"/>
            <a:ext cx="11887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443E4-C209-968E-3367-EE461C17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688" y="1325562"/>
            <a:ext cx="11887200" cy="515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Book" panose="020B0503020102020204" pitchFamily="34" charset="0"/>
          <a:ea typeface="Verdana" panose="020B0604030504040204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anklin Gothic Book" panose="020B0503020102020204" pitchFamily="34" charset="0"/>
          <a:ea typeface="Vulf Sans" pitchFamily="2" charset="77"/>
          <a:cs typeface="Futura Medium" panose="020B0602020204020303" pitchFamily="34" charset="-79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anklin Gothic Book" panose="020B0503020102020204" pitchFamily="34" charset="0"/>
          <a:ea typeface="Vulf Sans" pitchFamily="2" charset="77"/>
          <a:cs typeface="Futura Medium" panose="020B0602020204020303" pitchFamily="34" charset="-79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Vulf Sans" pitchFamily="2" charset="77"/>
          <a:cs typeface="Futura Medium" panose="020B0602020204020303" pitchFamily="34" charset="-79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Vulf Sans" pitchFamily="2" charset="77"/>
          <a:cs typeface="Futura Medium" panose="020B0602020204020303" pitchFamily="34" charset="-79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Vulf Sans" pitchFamily="2" charset="77"/>
          <a:cs typeface="Futura Medium" panose="020B06020202040203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4" pos="7680" userDrawn="1">
          <p15:clr>
            <a:srgbClr val="F26B43"/>
          </p15:clr>
        </p15:guide>
        <p15:guide id="5" orient="horz" pos="408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6F16-FDC8-9F49-E68B-E14EC364C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Demand Forecasting with Metrics Inspired by </a:t>
            </a:r>
            <a:r>
              <a:rPr lang="en-US" dirty="0" err="1"/>
              <a:t>Neuroforecasting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FE754-CB11-279B-47F4-2909D474F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4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8B35-7573-EA5A-007E-B8EA6F75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CBC4-4202-4805-CD2D-2501C9EE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ABB64-3307-168A-394A-D01113B46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46E1238-5862-244F-8A8E-98EA09295D0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174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Franklin Gothic Book" panose="020B05030201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enden's Rotman PPT Template" id="{2A215617-DE04-104C-BBA7-A4FBC50BE17B}" vid="{923497FB-8442-7E45-8D21-34EE6D6B4C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Franklin Gothic Book</vt:lpstr>
      <vt:lpstr>Franklin Gothic Medium</vt:lpstr>
      <vt:lpstr>Office Theme</vt:lpstr>
      <vt:lpstr>Demand Forecasting with Metrics Inspired by Neuroforecasting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Eum, Brenden</dc:creator>
  <cp:lastModifiedBy>Eum, Brenden</cp:lastModifiedBy>
  <cp:revision>2</cp:revision>
  <dcterms:created xsi:type="dcterms:W3CDTF">2024-11-20T16:59:17Z</dcterms:created>
  <dcterms:modified xsi:type="dcterms:W3CDTF">2024-11-20T18:05:20Z</dcterms:modified>
</cp:coreProperties>
</file>