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AD48E7-7A2E-4B27-A5C6-AD9FF7BAE5BB}">
  <a:tblStyle styleId="{AFAD48E7-7A2E-4B27-A5C6-AD9FF7BAE5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50009f6d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50009f6d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50009f6d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50009f6d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4ff039e7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4ff039e7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4ff039e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64ff039e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50009f6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50009f6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478bd7b5402b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478bd7b5402b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478bd7b5402b4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478bd7b5402b4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d478bd7b5402b4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d478bd7b5402b4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4ff039e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4ff039e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Meeting was good, blah blah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2milli on the line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 wasn't down with the 6 hour per week granted by Indiana standards for college courses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Helped us narrow/sharpen our concept of the project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personally found it somewhat easy, everyone was wanting to talk business and were asking good questions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Probably more preparation, better note taking on my part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1b133b2952a0cb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1b133b2952a0cb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1b133b2952a0cb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1b133b2952a0cb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4ff039e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4ff039e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Meeting was good, blah blah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2milli on the line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 wasn't down with the 6 hour per week granted by Indiana standards for college courses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Helped us narrow/sharpen our concept of the project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I personally found it somewhat easy, everyone was wanting to talk business and were asking good questions</a:t>
            </a:r>
            <a:endParaRPr sz="12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Probably more preparation, knowing what exactly what questions need answered while still paying attention to ask any questions I hadn’t considered, better note taking on my part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b133b2952a0cb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b133b2952a0cb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Engagement &amp; Retention Tool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234150" y="3270925"/>
            <a:ext cx="2675700" cy="1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Brenden Jones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Alexandré Northouse</a:t>
            </a:r>
            <a:endParaRPr sz="18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Isaac McKinney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0450" y="432275"/>
            <a:ext cx="4361026" cy="4332951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2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UML Graph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Text Stack</a:t>
            </a:r>
            <a:endParaRPr sz="360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We will be using Firebase as the database</a:t>
            </a:r>
            <a:br>
              <a:rPr lang="en" sz="1800">
                <a:solidFill>
                  <a:srgbClr val="434343"/>
                </a:solidFill>
              </a:rPr>
            </a:br>
            <a:endParaRPr sz="1800"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</a:rPr>
              <a:t>We will use Swift, HTML, CSS, Ruby on Rails and </a:t>
            </a: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PostgreSQL</a:t>
            </a:r>
            <a:b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</a:b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 sz="1800">
                <a:solidFill>
                  <a:srgbClr val="434343"/>
                </a:solidFill>
                <a:highlight>
                  <a:srgbClr val="FFFFFF"/>
                </a:highlight>
              </a:rPr>
              <a:t>We will use AI as the chatbot</a:t>
            </a:r>
            <a:endParaRPr sz="18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Goals</a:t>
            </a:r>
            <a:endParaRPr sz="3600"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Dashboard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professor posts information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students can access information</a:t>
            </a:r>
            <a:br>
              <a:rPr lang="en" sz="1400"/>
            </a:b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Chat Bot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Using AI for interactions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Delivered through SMS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High-level features</a:t>
            </a:r>
            <a:endParaRPr sz="3600"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Instructor can input data for HW-grades thresholds or commonly asked questions.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Student can message chatbot with questions like “Dr. Smith office hours”.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Chatbot can send messages regarding thresholds and due dates.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827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Brenden Jones</a:t>
            </a:r>
            <a:endParaRPr sz="3600"/>
          </a:p>
        </p:txBody>
      </p:sp>
      <p:graphicFrame>
        <p:nvGraphicFramePr>
          <p:cNvPr id="135" name="Google Shape;135;p14"/>
          <p:cNvGraphicFramePr/>
          <p:nvPr/>
        </p:nvGraphicFramePr>
        <p:xfrm>
          <a:off x="421800" y="16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{AFAD48E7-7A2E-4B27-A5C6-AD9FF7BAE5BB}</a:tableStyleId>
              </a:tblPr>
              <a:tblGrid>
                <a:gridCol w="2177825"/>
                <a:gridCol w="1972375"/>
              </a:tblGrid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Where I am From: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Sheridan, IN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Age: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Major: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I forget 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Hobbies: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Lifting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Chilling with my friends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Shooting stuff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Alexandré Northouse</a:t>
            </a:r>
            <a:endParaRPr sz="3600"/>
          </a:p>
        </p:txBody>
      </p:sp>
      <p:sp>
        <p:nvSpPr>
          <p:cNvPr id="141" name="Google Shape;141;p15"/>
          <p:cNvSpPr txBox="1"/>
          <p:nvPr/>
        </p:nvSpPr>
        <p:spPr>
          <a:xfrm>
            <a:off x="627250" y="1693600"/>
            <a:ext cx="4074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825" y="1052500"/>
            <a:ext cx="3038499" cy="30384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5"/>
          <p:cNvGraphicFramePr/>
          <p:nvPr/>
        </p:nvGraphicFramePr>
        <p:xfrm>
          <a:off x="421800" y="16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{AFAD48E7-7A2E-4B27-A5C6-AD9FF7BAE5BB}</a:tableStyleId>
              </a:tblPr>
              <a:tblGrid>
                <a:gridCol w="2177825"/>
                <a:gridCol w="1972375"/>
              </a:tblGrid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Where I am From: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Whiteland, Indiana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Age: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Major: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Computer Science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Hobbies: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Board Games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TV &amp; Movies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Youtube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Isaac McKinney</a:t>
            </a:r>
            <a:endParaRPr sz="3600"/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421800" y="169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{AFAD48E7-7A2E-4B27-A5C6-AD9FF7BAE5BB}</a:tableStyleId>
              </a:tblPr>
              <a:tblGrid>
                <a:gridCol w="2177825"/>
                <a:gridCol w="1972375"/>
              </a:tblGrid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Where I am From: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Muncie, Indiana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Age: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21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Major: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Computer Science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45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/>
                        <a:t>Hobbies:</a:t>
                      </a:r>
                      <a:endParaRPr b="1"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Video Games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Music</a:t>
                      </a:r>
                      <a:endParaRPr sz="17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/>
                        <a:t>Programming</a:t>
                      </a:r>
                      <a:endParaRPr sz="17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30" y="1149818"/>
            <a:ext cx="3559225" cy="131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4088" y="2928574"/>
            <a:ext cx="3774100" cy="8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Wesley Crouch</a:t>
            </a:r>
            <a:endParaRPr sz="3600"/>
          </a:p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CEO of Tudr</a:t>
            </a:r>
            <a:endParaRPr sz="18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250" y="816150"/>
            <a:ext cx="4592724" cy="37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First Meeting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902500" y="1746100"/>
            <a:ext cx="73227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Student Engagement &amp; Retention Tool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