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D48E7-7A2E-4B27-A5C6-AD9FF7BAE5BB}">
  <a:tblStyle styleId="{AFAD48E7-7A2E-4B27-A5C6-AD9FF7BAE5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0009f6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0009f6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009f6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009f6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ff039e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ff039e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ff039e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ff039e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0009f6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0009f6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478bd7b5402b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478bd7b5402b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478bd7b5402b4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478bd7b5402b4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478bd7b5402b4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478bd7b5402b4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ff039e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ff039e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Meeting was good, blah blah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2milli on the line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 wasn't down with the 6 hour per week granted by Indiana standards for college courses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Helped us narrow/sharpen our concept of the project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personally found it somewhat easy, everyone was wanting to talk business and were asking good questions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Probably more preparation, better note taking on my part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b133b2952a0cb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b133b2952a0cb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b133b2952a0cb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b133b2952a0cb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ff039e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ff039e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Meeting was good, blah blah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2milli on the line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 wasn't down with the 6 hour per week granted by Indiana standards for college courses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Helped us narrow/sharpen our concept of the project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personally found it somewhat easy, everyone was wanting to talk business and were asking good questions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Probably more preparation, knowing what exactly what questions need answered while still paying attention to ask any questions I hadn’t considered, better note taking on my part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b133b2952a0cb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b133b2952a0cb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Engagement &amp; Retention Tool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234150" y="3270925"/>
            <a:ext cx="2675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Brenden Jones</a:t>
            </a: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Alexandré Northouse</a:t>
            </a: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Isaac McKinney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UML Graph</a:t>
            </a:r>
            <a:endParaRPr sz="3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50385-EA04-478E-8701-1498E16B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46" y="0"/>
            <a:ext cx="3575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Text Stack</a:t>
            </a:r>
            <a:endParaRPr sz="3600"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We will be using Firebase as the database</a:t>
            </a:r>
            <a:br>
              <a:rPr lang="en" sz="1800">
                <a:solidFill>
                  <a:srgbClr val="434343"/>
                </a:solidFill>
              </a:rPr>
            </a:b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We will use Swift, HTML, CSS, Ruby on Rails and 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PostgreSQL</a:t>
            </a:r>
            <a:b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We will use AI as the chatbot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Dashboard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professor posts information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students can access information</a:t>
            </a:r>
            <a:br>
              <a:rPr lang="en" sz="1400"/>
            </a:b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 Bot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AI for interactions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Delivered through SMS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High-level features</a:t>
            </a:r>
            <a:endParaRPr sz="3600"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Instructor can input data for HW-grades thresholds or commonly asked questions.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can message chatbot with questions like “Dr. Smith office hours”.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Chatbot can send messages regarding thresholds and due dates.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82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Brenden Jones</a:t>
            </a:r>
            <a:endParaRPr sz="3600"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Where I am From: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Sheridan, IN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Age: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Major: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 forget 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Hobbies: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Lifting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Chilling with my friends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Shooting stuff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Alexandré Northouse</a:t>
            </a:r>
            <a:endParaRPr sz="3600"/>
          </a:p>
        </p:txBody>
      </p:sp>
      <p:sp>
        <p:nvSpPr>
          <p:cNvPr id="141" name="Google Shape;141;p15"/>
          <p:cNvSpPr txBox="1"/>
          <p:nvPr/>
        </p:nvSpPr>
        <p:spPr>
          <a:xfrm>
            <a:off x="627250" y="1693600"/>
            <a:ext cx="4074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25" y="1052500"/>
            <a:ext cx="3038499" cy="3038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5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Where I am From: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Whiteland, Indiana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Age: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Major: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Computer Science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Hobbies: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Board Games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TV &amp; Movies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Youtube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Isaac McKinney</a:t>
            </a:r>
            <a:endParaRPr sz="3600"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Where I am From: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Muncie, Indiana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Age: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Major: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Computer Science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Hobbies:</a:t>
                      </a:r>
                      <a:endParaRPr sz="17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Video Games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Music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Programming</a:t>
                      </a:r>
                      <a:endParaRPr sz="1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30" y="1149818"/>
            <a:ext cx="3559225" cy="13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88" y="2928574"/>
            <a:ext cx="377410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Wesley Crouch</a:t>
            </a:r>
            <a:endParaRPr sz="3600"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CEO of Tudr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0" y="816150"/>
            <a:ext cx="4592724" cy="37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First Meeting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902500" y="1746100"/>
            <a:ext cx="73227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Student Engagement &amp; Retention Tool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Calibri</vt:lpstr>
      <vt:lpstr>Arial</vt:lpstr>
      <vt:lpstr>Shift</vt:lpstr>
      <vt:lpstr>Student Engagement &amp; Retention Tool</vt:lpstr>
      <vt:lpstr>Brenden Jones</vt:lpstr>
      <vt:lpstr>Alexandré Northouse</vt:lpstr>
      <vt:lpstr>Isaac McKinney</vt:lpstr>
      <vt:lpstr>Client</vt:lpstr>
      <vt:lpstr>Wesley Crouch</vt:lpstr>
      <vt:lpstr>PowerPoint Presentation</vt:lpstr>
      <vt:lpstr>First Meeting</vt:lpstr>
      <vt:lpstr>Student Engagement &amp; Retention Tool</vt:lpstr>
      <vt:lpstr>UML Graph</vt:lpstr>
      <vt:lpstr>Text Stack</vt:lpstr>
      <vt:lpstr>Project Goals</vt:lpstr>
      <vt:lpstr>High-level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Engagement &amp; Retention Tool</dc:title>
  <cp:lastModifiedBy>Isaac McKinney</cp:lastModifiedBy>
  <cp:revision>1</cp:revision>
  <dcterms:modified xsi:type="dcterms:W3CDTF">2019-10-18T03:13:00Z</dcterms:modified>
</cp:coreProperties>
</file>