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41A90-D981-C571-DACF-8E81B6554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94C75-F408-8396-A8C6-3282AED1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16C20-C108-6289-10BC-12BF044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C2C51-D4C7-991A-36C9-A1AA5E9B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61B57-B1FC-C056-4D5A-2E076653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1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877A-A77A-C4D0-F6E4-410C2B51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24C67F-C5E2-3DA0-418F-4D9ACDAE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D7C2C-A61B-5EEF-F55B-BCB55FE3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0E1B4-CA1C-B2F0-3955-A0D3783F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82A75-70F7-840B-650C-9D34B126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0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EE6B8-56ED-365E-F181-538F2E64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0E859D-8AD5-1B57-B03F-2691EC8C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52C19-5634-29BF-E643-BE134FFC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6B224-5E7C-C9E6-5EE9-F08293F1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E493E-BAF3-F7AE-3E36-A95AED9D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0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99FFD-CC68-9BB4-CBF2-B1F515DD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C5848-F6D8-E199-3C38-E0BAF1E4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010D3-9246-F2E8-28ED-9ED5FEA7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FEF7C-9521-35B9-D7C0-DCE3263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2AA23-B599-C3B2-8159-EE905F28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8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A33F4-ABED-6299-2ED7-F2E870C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73DAB-F3D7-D3BF-EE11-E86A035D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834E4-94BC-F388-1817-EDB3ACA3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BE14D-0CC8-F13C-0F0F-FCE47ECC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BB1BA-66B0-B72A-0E90-8D7884A8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80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E3B3D-7806-01F9-BD00-4F255F3B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A81A1-695F-F4BE-7854-BEE9116AB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E0320B-00BB-C721-6FD4-A92565A30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022D9B-E83E-F1C2-88C5-75350C5C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4CE74D-E273-7EAB-CC65-74B048DB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5251B-8AA7-E3F9-8692-5BDC4A1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44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05B21-5F17-A9FA-9F91-DCC396BE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AC75D-1EFD-B5CD-575E-4B7F0478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D6942-E3EC-DCF5-EDC4-EBF171AD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A8BD68-B920-2C8C-5E60-5F285EBD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D9B4F2-11D5-0913-F6B9-BDAC9CB8A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EEF171-3375-87FE-6D0A-1A45705F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CE732F-3305-D760-3807-6E51F848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F964A8-38BA-96E0-0476-BB78C7E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3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0C738-0883-99DF-3EB8-30DCB5AE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C13FB7-7165-55E9-C041-7973E327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ED2AC5-A46E-FC78-AEE9-33DAF9C3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519857-1994-B79A-E955-403B40E4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16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283A6A-BD14-8204-2954-935F93E3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0042E3-B4D9-4828-3F8F-F146B373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E7B932-AA37-852A-4BEF-D720F6F1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054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9B677-81A0-1035-536F-B987B643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8A7E2-8845-FBCB-0AA9-78A94EB1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85EC1-4E67-A09D-CE53-F2BA59EF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5FAF7A-2C2F-335D-F96F-420F72C6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1D17B-20BC-C5AD-896E-F5B11369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F31C9-9D05-116F-48B7-D7B74D5D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01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BDB2C-336A-894D-4A47-1B41E8F4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6C7238-F870-08F8-A1EC-B58927402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AA10F2-8A8D-E39B-20A6-0BE1D8CE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1F20AB-1842-7621-C835-7152E2D9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C1E35-1DDA-ED89-E84B-78FF968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6E7F7C-2D96-356A-AB2E-ACD1597B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4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7EEE25-3FD7-2544-A08B-0CB3E68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0BFD4-1891-AC9C-E9FF-A70C161B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00EC8-AE48-BEC6-699B-CBCC54876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95BC-4BCD-49F6-8D6F-6EFEE8FE81E0}" type="datetimeFigureOut">
              <a:rPr lang="es-AR" smtClean="0"/>
              <a:t>7/11/2022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C8AFD-0027-5166-14D1-644FE5D93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35D4F-306F-D6D1-860B-CFD17E05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D5C87-CE82-4430-A8A0-9DDDC5B6EA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41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7BD8CCAB-8F50-3AB8-02F7-CA418CE345CA}"/>
              </a:ext>
            </a:extLst>
          </p:cNvPr>
          <p:cNvSpPr/>
          <p:nvPr/>
        </p:nvSpPr>
        <p:spPr>
          <a:xfrm>
            <a:off x="519763" y="1062546"/>
            <a:ext cx="1116533" cy="15459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81AAA2D-B9F9-2739-2249-3A40BF90761A}"/>
              </a:ext>
            </a:extLst>
          </p:cNvPr>
          <p:cNvCxnSpPr/>
          <p:nvPr/>
        </p:nvCxnSpPr>
        <p:spPr>
          <a:xfrm>
            <a:off x="1876927" y="1540042"/>
            <a:ext cx="5871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C260155C-6765-141C-7BEA-49F899C08562}"/>
              </a:ext>
            </a:extLst>
          </p:cNvPr>
          <p:cNvSpPr/>
          <p:nvPr/>
        </p:nvSpPr>
        <p:spPr>
          <a:xfrm>
            <a:off x="2935704" y="1109312"/>
            <a:ext cx="1915429" cy="144378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801" b="1" dirty="0"/>
              <a:t>FRONT:</a:t>
            </a:r>
          </a:p>
          <a:p>
            <a:pPr algn="ctr"/>
            <a:r>
              <a:rPr lang="es-AR" sz="1200" dirty="0"/>
              <a:t>*HTML</a:t>
            </a:r>
          </a:p>
          <a:p>
            <a:pPr algn="ctr"/>
            <a:r>
              <a:rPr lang="es-AR" sz="1200" dirty="0"/>
              <a:t>*CSS</a:t>
            </a:r>
          </a:p>
          <a:p>
            <a:pPr algn="ctr"/>
            <a:r>
              <a:rPr lang="es-AR" sz="1200" dirty="0"/>
              <a:t>*JAVASCRIP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C14017-4EAE-9D74-99B8-95AE861748AC}"/>
              </a:ext>
            </a:extLst>
          </p:cNvPr>
          <p:cNvCxnSpPr>
            <a:cxnSpLocks/>
          </p:cNvCxnSpPr>
          <p:nvPr/>
        </p:nvCxnSpPr>
        <p:spPr>
          <a:xfrm flipH="1">
            <a:off x="2954957" y="1424540"/>
            <a:ext cx="1799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1E06A8-BE7E-DD72-F036-997F785B567E}"/>
              </a:ext>
            </a:extLst>
          </p:cNvPr>
          <p:cNvSpPr txBox="1"/>
          <p:nvPr/>
        </p:nvSpPr>
        <p:spPr>
          <a:xfrm>
            <a:off x="3195586" y="1116211"/>
            <a:ext cx="133791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1" dirty="0"/>
              <a:t>Web server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AC51804-16CE-82CF-C1E4-07283DE76DFA}"/>
              </a:ext>
            </a:extLst>
          </p:cNvPr>
          <p:cNvCxnSpPr>
            <a:cxnSpLocks/>
          </p:cNvCxnSpPr>
          <p:nvPr/>
        </p:nvCxnSpPr>
        <p:spPr>
          <a:xfrm>
            <a:off x="3108961" y="2700142"/>
            <a:ext cx="0" cy="471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19CA986D-697A-61F0-112D-9CE9AB034593}"/>
              </a:ext>
            </a:extLst>
          </p:cNvPr>
          <p:cNvSpPr/>
          <p:nvPr/>
        </p:nvSpPr>
        <p:spPr>
          <a:xfrm>
            <a:off x="2935707" y="3325077"/>
            <a:ext cx="1915426" cy="134271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BACK:</a:t>
            </a:r>
          </a:p>
          <a:p>
            <a:pPr algn="ctr"/>
            <a:r>
              <a:rPr lang="es-AR" sz="1401" dirty="0"/>
              <a:t>*JAVA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9D72732-6010-5BD8-5DC2-DCFFB0BE3EEF}"/>
              </a:ext>
            </a:extLst>
          </p:cNvPr>
          <p:cNvCxnSpPr/>
          <p:nvPr/>
        </p:nvCxnSpPr>
        <p:spPr>
          <a:xfrm>
            <a:off x="3108961" y="4773516"/>
            <a:ext cx="0" cy="548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diagonales redondeadas 17">
            <a:extLst>
              <a:ext uri="{FF2B5EF4-FFF2-40B4-BE49-F238E27FC236}">
                <a16:creationId xmlns:a16="http://schemas.microsoft.com/office/drawing/2014/main" id="{BEA9EE6E-1F18-5A67-7BA0-5C8E6DFF37B0}"/>
              </a:ext>
            </a:extLst>
          </p:cNvPr>
          <p:cNvSpPr/>
          <p:nvPr/>
        </p:nvSpPr>
        <p:spPr>
          <a:xfrm>
            <a:off x="2954960" y="5427880"/>
            <a:ext cx="1896173" cy="134271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801" dirty="0"/>
          </a:p>
          <a:p>
            <a:pPr algn="ctr"/>
            <a:endParaRPr lang="es-AR" sz="1801" dirty="0"/>
          </a:p>
          <a:p>
            <a:pPr algn="ctr"/>
            <a:endParaRPr lang="es-AR" sz="1801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709F6F6-AB76-91D0-0C6F-F344A536242C}"/>
              </a:ext>
            </a:extLst>
          </p:cNvPr>
          <p:cNvCxnSpPr/>
          <p:nvPr/>
        </p:nvCxnSpPr>
        <p:spPr>
          <a:xfrm>
            <a:off x="2979019" y="3651542"/>
            <a:ext cx="1751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28C9368-3728-824B-EF79-1040FD40917A}"/>
              </a:ext>
            </a:extLst>
          </p:cNvPr>
          <p:cNvCxnSpPr/>
          <p:nvPr/>
        </p:nvCxnSpPr>
        <p:spPr>
          <a:xfrm>
            <a:off x="3003083" y="5693345"/>
            <a:ext cx="1780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833AB12-4234-5376-3CA4-173BF50F4E3A}"/>
              </a:ext>
            </a:extLst>
          </p:cNvPr>
          <p:cNvSpPr txBox="1"/>
          <p:nvPr/>
        </p:nvSpPr>
        <p:spPr>
          <a:xfrm>
            <a:off x="2959769" y="3282212"/>
            <a:ext cx="175179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1" dirty="0"/>
              <a:t>    Web server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01F4BC2-4FD0-2691-0BF0-12320566FED7}"/>
              </a:ext>
            </a:extLst>
          </p:cNvPr>
          <p:cNvSpPr txBox="1"/>
          <p:nvPr/>
        </p:nvSpPr>
        <p:spPr>
          <a:xfrm>
            <a:off x="3010300" y="5357873"/>
            <a:ext cx="17084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1" dirty="0"/>
              <a:t>      BD server</a:t>
            </a:r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F9CA519A-CACF-15DD-0F95-A7ED208415D7}"/>
              </a:ext>
            </a:extLst>
          </p:cNvPr>
          <p:cNvSpPr/>
          <p:nvPr/>
        </p:nvSpPr>
        <p:spPr>
          <a:xfrm>
            <a:off x="3364031" y="5727333"/>
            <a:ext cx="702644" cy="5179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1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8E7D1B8-1201-38A6-1C59-E618FB7486CD}"/>
              </a:ext>
            </a:extLst>
          </p:cNvPr>
          <p:cNvSpPr txBox="1"/>
          <p:nvPr/>
        </p:nvSpPr>
        <p:spPr>
          <a:xfrm flipH="1">
            <a:off x="3195586" y="6296777"/>
            <a:ext cx="16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</a:t>
            </a:r>
            <a:r>
              <a:rPr lang="es-AR" sz="1400" dirty="0"/>
              <a:t>MYSQL</a:t>
            </a:r>
          </a:p>
        </p:txBody>
      </p:sp>
      <p:sp>
        <p:nvSpPr>
          <p:cNvPr id="29" name="Nube 28">
            <a:extLst>
              <a:ext uri="{FF2B5EF4-FFF2-40B4-BE49-F238E27FC236}">
                <a16:creationId xmlns:a16="http://schemas.microsoft.com/office/drawing/2014/main" id="{41A24FCA-79A2-2628-354F-5D244979A683}"/>
              </a:ext>
            </a:extLst>
          </p:cNvPr>
          <p:cNvSpPr/>
          <p:nvPr/>
        </p:nvSpPr>
        <p:spPr>
          <a:xfrm>
            <a:off x="4432432" y="692273"/>
            <a:ext cx="904771" cy="3702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1EE72A9-45DA-5738-F205-B1A799C31737}"/>
              </a:ext>
            </a:extLst>
          </p:cNvPr>
          <p:cNvCxnSpPr>
            <a:cxnSpLocks/>
          </p:cNvCxnSpPr>
          <p:nvPr/>
        </p:nvCxnSpPr>
        <p:spPr>
          <a:xfrm flipH="1" flipV="1">
            <a:off x="4023359" y="965655"/>
            <a:ext cx="336885" cy="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172E358-B973-EB8D-60EE-0BF291BF51AA}"/>
              </a:ext>
            </a:extLst>
          </p:cNvPr>
          <p:cNvSpPr txBox="1"/>
          <p:nvPr/>
        </p:nvSpPr>
        <p:spPr>
          <a:xfrm flipH="1">
            <a:off x="3287030" y="554030"/>
            <a:ext cx="1044341" cy="37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Firebase</a:t>
            </a:r>
            <a:endParaRPr lang="es-AR" dirty="0"/>
          </a:p>
        </p:txBody>
      </p:sp>
      <p:sp>
        <p:nvSpPr>
          <p:cNvPr id="34" name="Nube 33">
            <a:extLst>
              <a:ext uri="{FF2B5EF4-FFF2-40B4-BE49-F238E27FC236}">
                <a16:creationId xmlns:a16="http://schemas.microsoft.com/office/drawing/2014/main" id="{F3C76FFA-CEFF-6BAE-F441-B6DD6BF3D665}"/>
              </a:ext>
            </a:extLst>
          </p:cNvPr>
          <p:cNvSpPr/>
          <p:nvPr/>
        </p:nvSpPr>
        <p:spPr>
          <a:xfrm>
            <a:off x="4543125" y="2895377"/>
            <a:ext cx="981771" cy="39290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DDA2628-DD13-D71D-75F0-66E8B6F682D3}"/>
              </a:ext>
            </a:extLst>
          </p:cNvPr>
          <p:cNvCxnSpPr/>
          <p:nvPr/>
        </p:nvCxnSpPr>
        <p:spPr>
          <a:xfrm flipH="1">
            <a:off x="4191801" y="3282212"/>
            <a:ext cx="51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89A2C9F-211E-5509-2DF2-2E26DB5986B3}"/>
              </a:ext>
            </a:extLst>
          </p:cNvPr>
          <p:cNvSpPr txBox="1"/>
          <p:nvPr/>
        </p:nvSpPr>
        <p:spPr>
          <a:xfrm>
            <a:off x="3681666" y="2906812"/>
            <a:ext cx="8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Heroku</a:t>
            </a:r>
            <a:endParaRPr lang="es-AR" dirty="0"/>
          </a:p>
        </p:txBody>
      </p:sp>
      <p:sp>
        <p:nvSpPr>
          <p:cNvPr id="38" name="Nube 37">
            <a:extLst>
              <a:ext uri="{FF2B5EF4-FFF2-40B4-BE49-F238E27FC236}">
                <a16:creationId xmlns:a16="http://schemas.microsoft.com/office/drawing/2014/main" id="{2CB2D4BA-C668-4E5D-B5D0-F8A25D70594D}"/>
              </a:ext>
            </a:extLst>
          </p:cNvPr>
          <p:cNvSpPr/>
          <p:nvPr/>
        </p:nvSpPr>
        <p:spPr>
          <a:xfrm>
            <a:off x="4451682" y="4907234"/>
            <a:ext cx="981764" cy="3694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E166778-56DE-4C27-A804-8F7F64F0D6CF}"/>
              </a:ext>
            </a:extLst>
          </p:cNvPr>
          <p:cNvCxnSpPr/>
          <p:nvPr/>
        </p:nvCxnSpPr>
        <p:spPr>
          <a:xfrm flipH="1">
            <a:off x="4191801" y="5276694"/>
            <a:ext cx="370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80DD2D3-8A50-4035-1E08-50CE6D43DAE0}"/>
              </a:ext>
            </a:extLst>
          </p:cNvPr>
          <p:cNvSpPr txBox="1"/>
          <p:nvPr/>
        </p:nvSpPr>
        <p:spPr>
          <a:xfrm>
            <a:off x="3318318" y="4762457"/>
            <a:ext cx="98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Heroku</a:t>
            </a:r>
            <a:r>
              <a:rPr lang="es-AR" dirty="0"/>
              <a:t> </a:t>
            </a:r>
            <a:r>
              <a:rPr lang="es-AR" dirty="0" err="1"/>
              <a:t>Add-ons</a:t>
            </a:r>
            <a:endParaRPr lang="es-AR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A5A6972-5396-C398-EA99-1EC3D102D2DC}"/>
              </a:ext>
            </a:extLst>
          </p:cNvPr>
          <p:cNvSpPr txBox="1"/>
          <p:nvPr/>
        </p:nvSpPr>
        <p:spPr>
          <a:xfrm>
            <a:off x="519763" y="1062547"/>
            <a:ext cx="1135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err="1"/>
              <a:t>Curriculum</a:t>
            </a:r>
            <a:r>
              <a:rPr lang="es-AR" sz="1000" dirty="0"/>
              <a:t> vitae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CC7A6B2-0F3A-2DAF-9502-0287F4240B32}"/>
              </a:ext>
            </a:extLst>
          </p:cNvPr>
          <p:cNvCxnSpPr>
            <a:cxnSpLocks/>
          </p:cNvCxnSpPr>
          <p:nvPr/>
        </p:nvCxnSpPr>
        <p:spPr>
          <a:xfrm>
            <a:off x="519763" y="1308768"/>
            <a:ext cx="1116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67E66B9-EB6A-A2C5-798A-E6C56A546D2D}"/>
              </a:ext>
            </a:extLst>
          </p:cNvPr>
          <p:cNvSpPr txBox="1"/>
          <p:nvPr/>
        </p:nvSpPr>
        <p:spPr>
          <a:xfrm>
            <a:off x="1925052" y="1249242"/>
            <a:ext cx="587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HTTP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DE70232-4F5B-DE34-EC9F-FA9B5683101F}"/>
              </a:ext>
            </a:extLst>
          </p:cNvPr>
          <p:cNvSpPr txBox="1"/>
          <p:nvPr/>
        </p:nvSpPr>
        <p:spPr>
          <a:xfrm>
            <a:off x="2685451" y="2815436"/>
            <a:ext cx="587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HTTP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55D2068-94D5-B8F7-6DD5-81DD6BC4A476}"/>
              </a:ext>
            </a:extLst>
          </p:cNvPr>
          <p:cNvSpPr txBox="1"/>
          <p:nvPr/>
        </p:nvSpPr>
        <p:spPr>
          <a:xfrm>
            <a:off x="2728756" y="4886122"/>
            <a:ext cx="543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68058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31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Brenda</dc:creator>
  <cp:lastModifiedBy>Brenda</cp:lastModifiedBy>
  <cp:revision>1</cp:revision>
  <dcterms:created xsi:type="dcterms:W3CDTF">2022-11-07T19:13:33Z</dcterms:created>
  <dcterms:modified xsi:type="dcterms:W3CDTF">2022-11-07T19:28:26Z</dcterms:modified>
</cp:coreProperties>
</file>