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003C"/>
    <a:srgbClr val="0B1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howGuides="1">
      <p:cViewPr varScale="1">
        <p:scale>
          <a:sx n="102" d="100"/>
          <a:sy n="102" d="100"/>
        </p:scale>
        <p:origin x="37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754D-4A00-695A-44DF-C01CFEBEE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BE94D-EB3E-73FE-BDD2-5B6F9F405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BC1E3-12A7-550D-7C42-40F40ECD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264B3-37BA-E486-0F3C-4539FA27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6A3A-0548-B6EF-1414-9507D91D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387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88CD-9812-F76F-29E3-0496F388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DDB3-FF7C-82D7-91A1-00572167F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FFFAE-8F96-E6A7-E49B-4846E3E3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F65CE-1289-A2F7-6B48-A62105DF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9E29-8095-141C-3D3A-D80BAC01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550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36068-3468-493A-8C9F-E1C9863D0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680FA-2A2A-5F2B-3771-D538B9402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EF82F-8FD8-5FDB-3FED-58BC1F5C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0F19C-70C8-AB5D-C0FA-BA615409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9CDE2-C134-48B8-360E-89A606F8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425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D320-E26A-449F-4451-6FB1BFD9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F3856-2430-9CAD-74DF-DAEE6A00B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99C36-C169-5408-9830-3F6BFDEB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4EC98-8EC6-78B1-949F-618E28C8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5069D-B964-C618-4C89-00854822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31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60CE-899F-73D2-DC27-758F9DCB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6E92C-476A-9E00-A0BC-2792D780B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8285F-84CE-945C-0519-C9C817B7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AE440-9F70-FA8C-3B6B-91C85F78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8B88-3911-8843-3492-7A861E6A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647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88D7-4F32-91A6-303D-5965FE59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4E5B-9043-A416-6B55-30F3D2E52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4F3A2-5B9E-4893-45B5-EC234F8E5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B69FC-9964-7330-0E88-09BBB5EF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B8FC1-0801-3798-2DE2-4532449B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A56A9-1CAF-15DD-A113-0D2FE633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845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AE0D-8EE9-40FF-90EF-A49DCE2F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B83AB-B49F-8C2C-40A2-9675DFCA9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C68F5-9288-3FA7-6828-982B8C8FB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6CA36-ACF0-3EA9-F773-697974D92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3D8E2-E5B8-5D0F-CB40-89713A1E7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64898-6672-6D7B-D93F-5FC68837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6EE6E-BFE4-1087-5590-EECF4A5A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0BF68-4E1C-850A-F17F-3C837B08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685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33A9-8162-C0C2-D7AB-28CD39CE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8E7F1-D335-A5C0-313D-81F155DA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9EE35-D024-16FE-070F-93FC97A6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4708B-7356-8A19-913A-597C9D8A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476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0FFF2-B38E-C53B-7DED-0702C1F9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B52DF-DA4F-C8CF-EE1B-0E7FA4EB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83CE7-730B-1636-D22D-0E4E807C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71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68DB-40A4-7DD5-EA12-493F7A528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8AE9-99F0-12B2-AB36-17E89AB05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17E01-DF5C-BA32-BC36-7102B3970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BB8AB-0FA9-68B8-BD02-CF95A174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2B983-7E1F-2DD6-C3E3-1E36BEB9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54D3A-2253-5A85-E4A7-5141273B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1661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58B1-12FF-B501-8FE9-FDF41820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CCABD-DCDF-19B5-9B0D-C30DA9689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3BC7A-726C-4421-FFBA-137CA29C4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900CD-75C2-3C50-F5AB-F9232139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75EF5-1B34-394E-9324-F7E22D98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E34EC-2384-BBEE-7253-E6774719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8998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96241-7768-91F8-6E0D-58E7D157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35018-82AA-0FC2-6F07-094AEDA22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8697F-B50C-5E5F-1346-E98F31D65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9F58D-54D6-49D3-825B-81C29B586EBC}" type="datetimeFigureOut">
              <a:rPr lang="en-ZA" smtClean="0"/>
              <a:t>2025/10/07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7FD9D-5BA0-C3B9-5D1D-08C550251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E38DA-A257-E898-54EF-47DA9D1D1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249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A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17E2C6C-B6E1-6A87-2BAA-F0FD1E1D5A2A}"/>
              </a:ext>
            </a:extLst>
          </p:cNvPr>
          <p:cNvSpPr/>
          <p:nvPr/>
        </p:nvSpPr>
        <p:spPr>
          <a:xfrm>
            <a:off x="-3301044" y="1"/>
            <a:ext cx="6890498" cy="6824043"/>
          </a:xfrm>
          <a:custGeom>
            <a:avLst/>
            <a:gdLst>
              <a:gd name="connsiteX0" fmla="*/ 3319173 w 6890498"/>
              <a:gd name="connsiteY0" fmla="*/ 4547327 h 6824043"/>
              <a:gd name="connsiteX1" fmla="*/ 2959133 w 6890498"/>
              <a:gd name="connsiteY1" fmla="*/ 5267407 h 6824043"/>
              <a:gd name="connsiteX2" fmla="*/ 3319173 w 6890498"/>
              <a:gd name="connsiteY2" fmla="*/ 5987487 h 6824043"/>
              <a:gd name="connsiteX3" fmla="*/ 4291281 w 6890498"/>
              <a:gd name="connsiteY3" fmla="*/ 5987487 h 6824043"/>
              <a:gd name="connsiteX4" fmla="*/ 4651321 w 6890498"/>
              <a:gd name="connsiteY4" fmla="*/ 5267407 h 6824043"/>
              <a:gd name="connsiteX5" fmla="*/ 4291281 w 6890498"/>
              <a:gd name="connsiteY5" fmla="*/ 4547327 h 6824043"/>
              <a:gd name="connsiteX6" fmla="*/ 4740911 w 6890498"/>
              <a:gd name="connsiteY6" fmla="*/ 3757950 h 6824043"/>
              <a:gd name="connsiteX7" fmla="*/ 4380871 w 6890498"/>
              <a:gd name="connsiteY7" fmla="*/ 4478030 h 6824043"/>
              <a:gd name="connsiteX8" fmla="*/ 4740911 w 6890498"/>
              <a:gd name="connsiteY8" fmla="*/ 5198110 h 6824043"/>
              <a:gd name="connsiteX9" fmla="*/ 5713019 w 6890498"/>
              <a:gd name="connsiteY9" fmla="*/ 5198110 h 6824043"/>
              <a:gd name="connsiteX10" fmla="*/ 6073059 w 6890498"/>
              <a:gd name="connsiteY10" fmla="*/ 4478030 h 6824043"/>
              <a:gd name="connsiteX11" fmla="*/ 5713019 w 6890498"/>
              <a:gd name="connsiteY11" fmla="*/ 3757950 h 6824043"/>
              <a:gd name="connsiteX12" fmla="*/ 3319174 w 6890498"/>
              <a:gd name="connsiteY12" fmla="*/ 3025330 h 6824043"/>
              <a:gd name="connsiteX13" fmla="*/ 2959134 w 6890498"/>
              <a:gd name="connsiteY13" fmla="*/ 3745409 h 6824043"/>
              <a:gd name="connsiteX14" fmla="*/ 3319174 w 6890498"/>
              <a:gd name="connsiteY14" fmla="*/ 4465489 h 6824043"/>
              <a:gd name="connsiteX15" fmla="*/ 4291281 w 6890498"/>
              <a:gd name="connsiteY15" fmla="*/ 4465489 h 6824043"/>
              <a:gd name="connsiteX16" fmla="*/ 4651321 w 6890498"/>
              <a:gd name="connsiteY16" fmla="*/ 3745409 h 6824043"/>
              <a:gd name="connsiteX17" fmla="*/ 4291281 w 6890498"/>
              <a:gd name="connsiteY17" fmla="*/ 3025330 h 6824043"/>
              <a:gd name="connsiteX18" fmla="*/ 4740911 w 6890498"/>
              <a:gd name="connsiteY18" fmla="*/ 2248494 h 6824043"/>
              <a:gd name="connsiteX19" fmla="*/ 4380871 w 6890498"/>
              <a:gd name="connsiteY19" fmla="*/ 2968574 h 6824043"/>
              <a:gd name="connsiteX20" fmla="*/ 4740911 w 6890498"/>
              <a:gd name="connsiteY20" fmla="*/ 3688653 h 6824043"/>
              <a:gd name="connsiteX21" fmla="*/ 5713019 w 6890498"/>
              <a:gd name="connsiteY21" fmla="*/ 3688653 h 6824043"/>
              <a:gd name="connsiteX22" fmla="*/ 6073059 w 6890498"/>
              <a:gd name="connsiteY22" fmla="*/ 2968574 h 6824043"/>
              <a:gd name="connsiteX23" fmla="*/ 5713019 w 6890498"/>
              <a:gd name="connsiteY23" fmla="*/ 2248494 h 6824043"/>
              <a:gd name="connsiteX24" fmla="*/ 3319174 w 6890498"/>
              <a:gd name="connsiteY24" fmla="*/ 1520788 h 6824043"/>
              <a:gd name="connsiteX25" fmla="*/ 2959134 w 6890498"/>
              <a:gd name="connsiteY25" fmla="*/ 2240868 h 6824043"/>
              <a:gd name="connsiteX26" fmla="*/ 3319174 w 6890498"/>
              <a:gd name="connsiteY26" fmla="*/ 2960948 h 6824043"/>
              <a:gd name="connsiteX27" fmla="*/ 4291281 w 6890498"/>
              <a:gd name="connsiteY27" fmla="*/ 2960948 h 6824043"/>
              <a:gd name="connsiteX28" fmla="*/ 4651321 w 6890498"/>
              <a:gd name="connsiteY28" fmla="*/ 2240868 h 6824043"/>
              <a:gd name="connsiteX29" fmla="*/ 4291281 w 6890498"/>
              <a:gd name="connsiteY29" fmla="*/ 1520788 h 6824043"/>
              <a:gd name="connsiteX30" fmla="*/ 3459216 w 6890498"/>
              <a:gd name="connsiteY30" fmla="*/ 0 h 6824043"/>
              <a:gd name="connsiteX31" fmla="*/ 3637226 w 6890498"/>
              <a:gd name="connsiteY31" fmla="*/ 4462 h 6824043"/>
              <a:gd name="connsiteX32" fmla="*/ 3692392 w 6890498"/>
              <a:gd name="connsiteY32" fmla="*/ 8620 h 6824043"/>
              <a:gd name="connsiteX33" fmla="*/ 3312370 w 6890498"/>
              <a:gd name="connsiteY33" fmla="*/ 8620 h 6824043"/>
              <a:gd name="connsiteX34" fmla="*/ 2952330 w 6890498"/>
              <a:gd name="connsiteY34" fmla="*/ 728700 h 6824043"/>
              <a:gd name="connsiteX35" fmla="*/ 3312370 w 6890498"/>
              <a:gd name="connsiteY35" fmla="*/ 1448781 h 6824043"/>
              <a:gd name="connsiteX36" fmla="*/ 4284476 w 6890498"/>
              <a:gd name="connsiteY36" fmla="*/ 1448781 h 6824043"/>
              <a:gd name="connsiteX37" fmla="*/ 4644516 w 6890498"/>
              <a:gd name="connsiteY37" fmla="*/ 728700 h 6824043"/>
              <a:gd name="connsiteX38" fmla="*/ 4335849 w 6890498"/>
              <a:gd name="connsiteY38" fmla="*/ 111367 h 6824043"/>
              <a:gd name="connsiteX39" fmla="*/ 4487880 w 6890498"/>
              <a:gd name="connsiteY39" fmla="*/ 154161 h 6824043"/>
              <a:gd name="connsiteX40" fmla="*/ 4488319 w 6890498"/>
              <a:gd name="connsiteY40" fmla="*/ 154316 h 6824043"/>
              <a:gd name="connsiteX41" fmla="*/ 4740911 w 6890498"/>
              <a:gd name="connsiteY41" fmla="*/ 659500 h 6824043"/>
              <a:gd name="connsiteX42" fmla="*/ 5496848 w 6890498"/>
              <a:gd name="connsiteY42" fmla="*/ 659500 h 6824043"/>
              <a:gd name="connsiteX43" fmla="*/ 5597317 w 6890498"/>
              <a:gd name="connsiteY43" fmla="*/ 736326 h 6824043"/>
              <a:gd name="connsiteX44" fmla="*/ 4740911 w 6890498"/>
              <a:gd name="connsiteY44" fmla="*/ 736326 h 6824043"/>
              <a:gd name="connsiteX45" fmla="*/ 4380871 w 6890498"/>
              <a:gd name="connsiteY45" fmla="*/ 1456406 h 6824043"/>
              <a:gd name="connsiteX46" fmla="*/ 4740911 w 6890498"/>
              <a:gd name="connsiteY46" fmla="*/ 2176486 h 6824043"/>
              <a:gd name="connsiteX47" fmla="*/ 5713019 w 6890498"/>
              <a:gd name="connsiteY47" fmla="*/ 2176486 h 6824043"/>
              <a:gd name="connsiteX48" fmla="*/ 6073059 w 6890498"/>
              <a:gd name="connsiteY48" fmla="*/ 1456406 h 6824043"/>
              <a:gd name="connsiteX49" fmla="*/ 5800564 w 6890498"/>
              <a:gd name="connsiteY49" fmla="*/ 911415 h 6824043"/>
              <a:gd name="connsiteX50" fmla="*/ 5947068 w 6890498"/>
              <a:gd name="connsiteY50" fmla="*/ 1046501 h 6824043"/>
              <a:gd name="connsiteX51" fmla="*/ 5953949 w 6890498"/>
              <a:gd name="connsiteY51" fmla="*/ 1054358 h 6824043"/>
              <a:gd name="connsiteX52" fmla="*/ 6143781 w 6890498"/>
              <a:gd name="connsiteY52" fmla="*/ 1434022 h 6824043"/>
              <a:gd name="connsiteX53" fmla="*/ 6271866 w 6890498"/>
              <a:gd name="connsiteY53" fmla="*/ 1434022 h 6824043"/>
              <a:gd name="connsiteX54" fmla="*/ 6300427 w 6890498"/>
              <a:gd name="connsiteY54" fmla="*/ 1472462 h 6824043"/>
              <a:gd name="connsiteX55" fmla="*/ 6316655 w 6890498"/>
              <a:gd name="connsiteY55" fmla="*/ 1497499 h 6824043"/>
              <a:gd name="connsiteX56" fmla="*/ 6146402 w 6890498"/>
              <a:gd name="connsiteY56" fmla="*/ 1497499 h 6824043"/>
              <a:gd name="connsiteX57" fmla="*/ 5786362 w 6890498"/>
              <a:gd name="connsiteY57" fmla="*/ 2217579 h 6824043"/>
              <a:gd name="connsiteX58" fmla="*/ 6146402 w 6890498"/>
              <a:gd name="connsiteY58" fmla="*/ 2937659 h 6824043"/>
              <a:gd name="connsiteX59" fmla="*/ 6881747 w 6890498"/>
              <a:gd name="connsiteY59" fmla="*/ 2937659 h 6824043"/>
              <a:gd name="connsiteX60" fmla="*/ 6890498 w 6890498"/>
              <a:gd name="connsiteY60" fmla="*/ 3011814 h 6824043"/>
              <a:gd name="connsiteX61" fmla="*/ 6143781 w 6890498"/>
              <a:gd name="connsiteY61" fmla="*/ 3011814 h 6824043"/>
              <a:gd name="connsiteX62" fmla="*/ 5783741 w 6890498"/>
              <a:gd name="connsiteY62" fmla="*/ 3731893 h 6824043"/>
              <a:gd name="connsiteX63" fmla="*/ 6143781 w 6890498"/>
              <a:gd name="connsiteY63" fmla="*/ 4451973 h 6824043"/>
              <a:gd name="connsiteX64" fmla="*/ 6761694 w 6890498"/>
              <a:gd name="connsiteY64" fmla="*/ 4451973 h 6824043"/>
              <a:gd name="connsiteX65" fmla="*/ 6730121 w 6890498"/>
              <a:gd name="connsiteY65" fmla="*/ 4537484 h 6824043"/>
              <a:gd name="connsiteX66" fmla="*/ 6152492 w 6890498"/>
              <a:gd name="connsiteY66" fmla="*/ 4537484 h 6824043"/>
              <a:gd name="connsiteX67" fmla="*/ 5792452 w 6890498"/>
              <a:gd name="connsiteY67" fmla="*/ 5257564 h 6824043"/>
              <a:gd name="connsiteX68" fmla="*/ 6026008 w 6890498"/>
              <a:gd name="connsiteY68" fmla="*/ 5724676 h 6824043"/>
              <a:gd name="connsiteX69" fmla="*/ 5967862 w 6890498"/>
              <a:gd name="connsiteY69" fmla="*/ 5789633 h 6824043"/>
              <a:gd name="connsiteX70" fmla="*/ 5713019 w 6890498"/>
              <a:gd name="connsiteY70" fmla="*/ 5279948 h 6824043"/>
              <a:gd name="connsiteX71" fmla="*/ 4740911 w 6890498"/>
              <a:gd name="connsiteY71" fmla="*/ 5279948 h 6824043"/>
              <a:gd name="connsiteX72" fmla="*/ 4380871 w 6890498"/>
              <a:gd name="connsiteY72" fmla="*/ 6000028 h 6824043"/>
              <a:gd name="connsiteX73" fmla="*/ 4696711 w 6890498"/>
              <a:gd name="connsiteY73" fmla="*/ 6631708 h 6824043"/>
              <a:gd name="connsiteX74" fmla="*/ 4683291 w 6890498"/>
              <a:gd name="connsiteY74" fmla="*/ 6637130 h 6824043"/>
              <a:gd name="connsiteX75" fmla="*/ 4590350 w 6890498"/>
              <a:gd name="connsiteY75" fmla="*/ 6667366 h 6824043"/>
              <a:gd name="connsiteX76" fmla="*/ 4291281 w 6890498"/>
              <a:gd name="connsiteY76" fmla="*/ 6069228 h 6824043"/>
              <a:gd name="connsiteX77" fmla="*/ 3319173 w 6890498"/>
              <a:gd name="connsiteY77" fmla="*/ 6069228 h 6824043"/>
              <a:gd name="connsiteX78" fmla="*/ 2959133 w 6890498"/>
              <a:gd name="connsiteY78" fmla="*/ 6789308 h 6824043"/>
              <a:gd name="connsiteX79" fmla="*/ 2976500 w 6890498"/>
              <a:gd name="connsiteY79" fmla="*/ 6824043 h 6824043"/>
              <a:gd name="connsiteX80" fmla="*/ 2932411 w 6890498"/>
              <a:gd name="connsiteY80" fmla="*/ 6818489 h 6824043"/>
              <a:gd name="connsiteX81" fmla="*/ 0 w 6890498"/>
              <a:gd name="connsiteY81" fmla="*/ 3428999 h 6824043"/>
              <a:gd name="connsiteX82" fmla="*/ 3459216 w 6890498"/>
              <a:gd name="connsiteY82" fmla="*/ 0 h 682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6890498" h="6824043">
                <a:moveTo>
                  <a:pt x="3319173" y="4547327"/>
                </a:moveTo>
                <a:lnTo>
                  <a:pt x="2959133" y="5267407"/>
                </a:lnTo>
                <a:lnTo>
                  <a:pt x="3319173" y="5987487"/>
                </a:lnTo>
                <a:lnTo>
                  <a:pt x="4291281" y="5987487"/>
                </a:lnTo>
                <a:lnTo>
                  <a:pt x="4651321" y="5267407"/>
                </a:lnTo>
                <a:lnTo>
                  <a:pt x="4291281" y="4547327"/>
                </a:lnTo>
                <a:close/>
                <a:moveTo>
                  <a:pt x="4740911" y="3757950"/>
                </a:moveTo>
                <a:lnTo>
                  <a:pt x="4380871" y="4478030"/>
                </a:lnTo>
                <a:lnTo>
                  <a:pt x="4740911" y="5198110"/>
                </a:lnTo>
                <a:lnTo>
                  <a:pt x="5713019" y="5198110"/>
                </a:lnTo>
                <a:lnTo>
                  <a:pt x="6073059" y="4478030"/>
                </a:lnTo>
                <a:lnTo>
                  <a:pt x="5713019" y="3757950"/>
                </a:lnTo>
                <a:close/>
                <a:moveTo>
                  <a:pt x="3319174" y="3025330"/>
                </a:moveTo>
                <a:lnTo>
                  <a:pt x="2959134" y="3745409"/>
                </a:lnTo>
                <a:lnTo>
                  <a:pt x="3319174" y="4465489"/>
                </a:lnTo>
                <a:lnTo>
                  <a:pt x="4291281" y="4465489"/>
                </a:lnTo>
                <a:lnTo>
                  <a:pt x="4651321" y="3745409"/>
                </a:lnTo>
                <a:lnTo>
                  <a:pt x="4291281" y="3025330"/>
                </a:lnTo>
                <a:close/>
                <a:moveTo>
                  <a:pt x="4740911" y="2248494"/>
                </a:moveTo>
                <a:lnTo>
                  <a:pt x="4380871" y="2968574"/>
                </a:lnTo>
                <a:lnTo>
                  <a:pt x="4740911" y="3688653"/>
                </a:lnTo>
                <a:lnTo>
                  <a:pt x="5713019" y="3688653"/>
                </a:lnTo>
                <a:lnTo>
                  <a:pt x="6073059" y="2968574"/>
                </a:lnTo>
                <a:lnTo>
                  <a:pt x="5713019" y="2248494"/>
                </a:lnTo>
                <a:close/>
                <a:moveTo>
                  <a:pt x="3319174" y="1520788"/>
                </a:moveTo>
                <a:lnTo>
                  <a:pt x="2959134" y="2240868"/>
                </a:lnTo>
                <a:lnTo>
                  <a:pt x="3319174" y="2960948"/>
                </a:lnTo>
                <a:lnTo>
                  <a:pt x="4291281" y="2960948"/>
                </a:lnTo>
                <a:lnTo>
                  <a:pt x="4651321" y="2240868"/>
                </a:lnTo>
                <a:lnTo>
                  <a:pt x="4291281" y="1520788"/>
                </a:lnTo>
                <a:close/>
                <a:moveTo>
                  <a:pt x="3459216" y="0"/>
                </a:moveTo>
                <a:cubicBezTo>
                  <a:pt x="3518918" y="0"/>
                  <a:pt x="3578267" y="1500"/>
                  <a:pt x="3637226" y="4462"/>
                </a:cubicBezTo>
                <a:lnTo>
                  <a:pt x="3692392" y="8620"/>
                </a:lnTo>
                <a:lnTo>
                  <a:pt x="3312370" y="8620"/>
                </a:lnTo>
                <a:lnTo>
                  <a:pt x="2952330" y="728700"/>
                </a:lnTo>
                <a:lnTo>
                  <a:pt x="3312370" y="1448781"/>
                </a:lnTo>
                <a:lnTo>
                  <a:pt x="4284476" y="1448781"/>
                </a:lnTo>
                <a:lnTo>
                  <a:pt x="4644516" y="728700"/>
                </a:lnTo>
                <a:lnTo>
                  <a:pt x="4335849" y="111367"/>
                </a:lnTo>
                <a:lnTo>
                  <a:pt x="4487880" y="154161"/>
                </a:lnTo>
                <a:lnTo>
                  <a:pt x="4488319" y="154316"/>
                </a:lnTo>
                <a:lnTo>
                  <a:pt x="4740911" y="659500"/>
                </a:lnTo>
                <a:lnTo>
                  <a:pt x="5496848" y="659500"/>
                </a:lnTo>
                <a:lnTo>
                  <a:pt x="5597317" y="736326"/>
                </a:lnTo>
                <a:lnTo>
                  <a:pt x="4740911" y="736326"/>
                </a:lnTo>
                <a:lnTo>
                  <a:pt x="4380871" y="1456406"/>
                </a:lnTo>
                <a:lnTo>
                  <a:pt x="4740911" y="2176486"/>
                </a:lnTo>
                <a:lnTo>
                  <a:pt x="5713019" y="2176486"/>
                </a:lnTo>
                <a:lnTo>
                  <a:pt x="6073059" y="1456406"/>
                </a:lnTo>
                <a:lnTo>
                  <a:pt x="5800564" y="911415"/>
                </a:lnTo>
                <a:lnTo>
                  <a:pt x="5947068" y="1046501"/>
                </a:lnTo>
                <a:lnTo>
                  <a:pt x="5953949" y="1054358"/>
                </a:lnTo>
                <a:lnTo>
                  <a:pt x="6143781" y="1434022"/>
                </a:lnTo>
                <a:lnTo>
                  <a:pt x="6271866" y="1434022"/>
                </a:lnTo>
                <a:lnTo>
                  <a:pt x="6300427" y="1472462"/>
                </a:lnTo>
                <a:lnTo>
                  <a:pt x="6316655" y="1497499"/>
                </a:lnTo>
                <a:lnTo>
                  <a:pt x="6146402" y="1497499"/>
                </a:lnTo>
                <a:lnTo>
                  <a:pt x="5786362" y="2217579"/>
                </a:lnTo>
                <a:lnTo>
                  <a:pt x="6146402" y="2937659"/>
                </a:lnTo>
                <a:lnTo>
                  <a:pt x="6881747" y="2937659"/>
                </a:lnTo>
                <a:lnTo>
                  <a:pt x="6890498" y="3011814"/>
                </a:lnTo>
                <a:lnTo>
                  <a:pt x="6143781" y="3011814"/>
                </a:lnTo>
                <a:lnTo>
                  <a:pt x="5783741" y="3731893"/>
                </a:lnTo>
                <a:lnTo>
                  <a:pt x="6143781" y="4451973"/>
                </a:lnTo>
                <a:lnTo>
                  <a:pt x="6761694" y="4451973"/>
                </a:lnTo>
                <a:lnTo>
                  <a:pt x="6730121" y="4537484"/>
                </a:lnTo>
                <a:lnTo>
                  <a:pt x="6152492" y="4537484"/>
                </a:lnTo>
                <a:lnTo>
                  <a:pt x="5792452" y="5257564"/>
                </a:lnTo>
                <a:lnTo>
                  <a:pt x="6026008" y="5724676"/>
                </a:lnTo>
                <a:lnTo>
                  <a:pt x="5967862" y="5789633"/>
                </a:lnTo>
                <a:lnTo>
                  <a:pt x="5713019" y="5279948"/>
                </a:lnTo>
                <a:lnTo>
                  <a:pt x="4740911" y="5279948"/>
                </a:lnTo>
                <a:lnTo>
                  <a:pt x="4380871" y="6000028"/>
                </a:lnTo>
                <a:lnTo>
                  <a:pt x="4696711" y="6631708"/>
                </a:lnTo>
                <a:lnTo>
                  <a:pt x="4683291" y="6637130"/>
                </a:lnTo>
                <a:lnTo>
                  <a:pt x="4590350" y="6667366"/>
                </a:lnTo>
                <a:lnTo>
                  <a:pt x="4291281" y="6069228"/>
                </a:lnTo>
                <a:lnTo>
                  <a:pt x="3319173" y="6069228"/>
                </a:lnTo>
                <a:lnTo>
                  <a:pt x="2959133" y="6789308"/>
                </a:lnTo>
                <a:lnTo>
                  <a:pt x="2976500" y="6824043"/>
                </a:lnTo>
                <a:lnTo>
                  <a:pt x="2932411" y="6818489"/>
                </a:lnTo>
                <a:cubicBezTo>
                  <a:pt x="1271967" y="6566995"/>
                  <a:pt x="0" y="5145241"/>
                  <a:pt x="0" y="3428999"/>
                </a:cubicBezTo>
                <a:cubicBezTo>
                  <a:pt x="0" y="1535217"/>
                  <a:pt x="1548745" y="0"/>
                  <a:pt x="3459216" y="0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Z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FC42B7-C188-8BFA-B530-FB6AF9A029AB}"/>
              </a:ext>
            </a:extLst>
          </p:cNvPr>
          <p:cNvSpPr/>
          <p:nvPr/>
        </p:nvSpPr>
        <p:spPr>
          <a:xfrm>
            <a:off x="3287688" y="728700"/>
            <a:ext cx="8904312" cy="720080"/>
          </a:xfrm>
          <a:prstGeom prst="rect">
            <a:avLst/>
          </a:prstGeom>
          <a:gradFill flip="none" rotWithShape="1">
            <a:gsLst>
              <a:gs pos="24000">
                <a:srgbClr val="0B1A33"/>
              </a:gs>
              <a:gs pos="55000">
                <a:srgbClr val="37003C"/>
              </a:gs>
              <a:gs pos="78000">
                <a:srgbClr val="37003C"/>
              </a:gs>
              <a:gs pos="100000">
                <a:srgbClr val="37003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145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B68B29-DACD-F7A5-A7E8-87ED3A2DC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66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Dyer-Smith</dc:creator>
  <cp:lastModifiedBy>Brandon Dyer-Smith</cp:lastModifiedBy>
  <cp:revision>3</cp:revision>
  <dcterms:created xsi:type="dcterms:W3CDTF">2025-10-07T05:39:01Z</dcterms:created>
  <dcterms:modified xsi:type="dcterms:W3CDTF">2025-10-07T05:56:39Z</dcterms:modified>
</cp:coreProperties>
</file>