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6" r:id="rId7"/>
    <p:sldId id="265" r:id="rId8"/>
    <p:sldId id="264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18"/>
    <a:srgbClr val="014D26"/>
    <a:srgbClr val="37003C"/>
    <a:srgbClr val="0B1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878" y="149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09.0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5 569,'-4'-4,"7"-6,7-1,20-8,22-9,20 1,10-5,5-1,-8 5,-9 8,-12 2,-12 5,-4 0,3 2,8-2,7 3,11-3,11 2,14-2,11-8,6 0,1-1,7 0,0 2,2 5,15 6,23 3,19 4,27 1,21 2,13-1,7-12,-7-4,-9-4,-15 1,-21 4,-23 5,-28 3,-20 4,-19 2,-10 1,-8 1,-7 0,-7-1,-8 1,-7 0,-8-1,-5 0,-10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6.16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57 0,'4'4,"2"7,4 4,5 6,8 6,9 9,4-3,0 3,-2-2,-2-1,-3-2,-1-7,-2-3,-4 0,-3 0,-3 2,3 0,3 1,7 1,3 0,0-3,-1-2,-2-4,-5-1,-3-2,-4 5,-6 4,-22 6,-22 8,-23 11,-15 6,-4 2,-2 2,7-6,2-2,9-9,10-8,9-4,7-4,4-4,8-7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9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43 1084,'0'-8,"0"-13,0-10,0-14,0-7,0-13,0-13,0-5,0-3,0 1,0 10,0 1,0 8,0 7,-5 9,-1 4,1 6,0 1,-2 6,-1 6,1 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16.9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1,'9'0,"8"0,6 0,3 0,2 0,1 0,1 0,3 0,2 0,-1 0,-1 0,-3 0,0 0,3 0,1 0,-1 0,3 0,1 0,-2 0,-2 0,-2 0,-2 0,4 0,1 0,-1 0,3 0,-4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3.3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0 534,'0'-8,"0"-8,9-10,7-4,10-2,4-4,7-1,0-2,-1 1,2-2,-1 2,-7 2,-4 4,-3-2,0 1,-4 1,-1 6,9 26,5 25,10 21,2 21,7 12,3 1,1 5,-4-9,2-7,-7-12,-4-11,-8-9,-6-10,-8-7,-3-5,1-2,1 2,1 2,3 3,-4-2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18.63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1,'5'0,"5"4,3 7,2 1,4-1,7-3,5 2,-3 4,-2 0,-1 2,0 2,-4 4,-5 2,-6 6,-9 4,-5-1,-6 0,-2-2,1 4,-1-5,-4-2,0-2,-1 0,3 0,3-5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21.99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0,'5'5,"10"1,12 0,7-2,2 0,-1-2,-2-1,-1-1,-2 0,-1 0,-1 0,-1-1,4 1,3 0,-1 0,-2 0,5 0,-1 0,-1 0,-1 5,-2 1,2 0,2-1,-2-2,-1-1,-2 0,-1-2,-5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23.92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0,'0'5,"4"10,7 3,5 3,6-1,3-6,1-3,-2-1,-2-1,1-2,5 7,3 1,1-2,-6 1,-6 3,-12 4,-12 2,-5 2,-5-3,-6-5,-8-6,-9 0,2 3,6 4,5-2,1 2,0 2,3-2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05:43:28.69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 0,'0'684'0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0.78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1 164,'5'0,"10"5,8 1,5 5,1 0,1-2,0-2,0-3,3 3,2 1,-1-2,3-1,-5 2,-3 1,-2-2,-1-5,0-9,5-7,-3-6,-2-8,-5-4,-6-6,-1 4,2 3,-2 2,-4 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4.60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748 0,'-5'0,"-5"0,-7 0,-5 0,-2 0,-3 0,-1 0,-1 0,-4 0,-2 0,1 0,-3 0,0 0,-7 0,-2 0,3 0,4 0,-1 0,3 0,2 0,2 0,3 0,-3 0,4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6.7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327 0,'0'5,"0"6,-4 1,-7-1,-6 1,-5 9,-7 1,-4 0,-1 2,1-3,1-1,1 2,2 0,6 2,6 2,6 0,10 1,10 5,8 2,5-5,-1-3,1-1,2-5,-5-1,1 1,0-3,3 0,-4 2,0 3,2-3,-4-5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05:43:41.19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793 28 0,'-793'-28'0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54.7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490 1,'-5'0,"-6"0,-10 0,-7 4,-3 2,4 5,-3-1,-5 4,2 4,4 3,0-2,2-3,5-1,2-3,-6 7,-2-1,-1 1,4 8,6 3,7 1,10 0,9-1,9 0,11 3,5 2,2-2,0-5,-6-4,-3-5,4-2,-4 2,-5 1,-2-2,1 1,1 0,3-1,1-5,-3-4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7.35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1297 81,'-5'0,"-13"0,-14-5,-10-5,-6-5,1-1,-5 3,-7 3,-6 4,-10 3,-9 1,-8 2,-6 0,1 1,3 0,10-1,10 1,13-1,8 0,9 0,4 0,7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8.5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688 1,'-5'0,"-5"0,-14 0,-17 4,-9 11,-6 2,-10 7,2 4,-2 2,2 0,3-6,12-2,10-4,7-6,5-5,7 5,7 10,14 4,20 8,24 6,22 10,8 4,4 12,7 2,-3 3,-7-10,1-8,-3-3,-11-10,-7-9,-12-8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1.69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12.5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0,'4979'0'0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46.3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1 591,'0'-4,"4"-6,15-2,18 2,10 3,11 2,12-3,4 1,-6 1,2-7,2-1,-2 1,1 4,0-2,-3 2,1-3,1 1,2-6,1-1,-2 4,4-1,2 2,5-1,3 2,4 3,-1-6,12-4,10 0,4 4,4 5,9-1,13-7,13-5,11-2,8 2,2 1,-8 4,3-3,4 1,7 5,20 5,12 3,5 0,0 0,-2 1,2 3,-2 1,-1 0,5 2,6 0,-6 0,0 1,-7-1,-5 0,-2 0,-10 1,-4-1,-7 0,-14 0,-18 0,-13 0,-18 0,-24 0,-24 0,-25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49.05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0,'5'5,"5"1,5 4,5 0,-1 3,1-1,5-2,3 1,6 4,0 3,1-2,1 2,0-3,2-4,-1 5,-2 0,-3-3,-7 1,-3-2,-1-4,0-2,-3 2,-1 3,2 1,1 2,2 3,-2 3,-6 3,-4 6,-4 2,-8 1,-8 7,-6 2,-5-1,-3 0,-2-6,3-5,2-6,0-9,3-1,-4 1,-3 3,-1 3,0-3,-1 1,0 2,5 1,-2 2,2 1,1-3,3-1,2-4,-2-5,3 1,-1 2,-7 7,-3 5,3 3,5-5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51.62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1,'9'4,"7"2,5 3,0 6,-1-1,2 3,1-3,1 2,5 1,2-1,13 1,30 1,37 7,39 8,42 2,41 5,28-1,18 2,6-2,1-3,-3-7,-16-5,-31 2,-29-2,-33-7,-28-5,-22 0,-18-3,-15-3,-1 3,2-1,3-2,2-2,3-1,10-1,8-2,2 0,-3 0,-3-1,-8 1,-4 0,-8 0,-5 0,-10-1,-5 1,2 0,2 0,0 0,4 1,2-1,0 0,-2-5,-2-5,-5-1,-7 1,-2-2,5-4,4-7,-7 0,-10 4,2 1,4-6,0 2,-2 5,-3 0,-3 4,-6-1,1-2,5-3,-3 2,-1-1,-1 3,-1 4,1 0,-5-3,-6-4,0 2,1-1,-2-2,-3 2,-3 0,-3 2,-3 5,-5-1,2 1,1-1,2-4,-1 1,0-2,5-2,1-3,-5 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53.4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 1,'-4'0,"-2"4,5 2,2 4,6 0,10 3,6 8,5 0,1-3,8-5,4-4,6 4,1 1,0-2,-3-4,-1-2,-3 1,4 0,-1-1,0-2,-2-2,0 4,-3 0,6 0,-1-2,-8 4,-10 3,-10 15,-6 14,-7 11,-2 4,-2 6,-1 2,0-1,-4-3,-1-7,0-8,2-7,2-1,1 2,-3-1,-2 6,2 1,1-4,1-8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3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1,'4'4,"6"6,6 2,13 2,10 0,12-3,10-4,12-2,16-3,14-1,16-1,5 0,4-1,-3 0,-1 1,-4 0,-9-1,-11 1,-13 0,-13 0,-14 0,-10 0,-3 0,-2 0,0 0,-2 0,-5 0,0 0,-2 0,1 0,4 0,3 0,-6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4.7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 0,'-5'0,"0"5,8 5,13 10,8 6,21 12,17 3,11 0,-3-8,-1-9,2 0,2 0,-3-3,-5-7,-13 5,-16 2,-13 7,-12 3,-15 9,-16 7,-19 3,-14 8,-8 6,-6 5,3-4,13-10,16-13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6.2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1,'4'4,"15"6,13 2,5-2,0-3,8 3,0-1,-3-2,4 2,4-1,1 4,-3-1,-2-3,1-2,5 3,-1-2,3 0,5 1,7 1,0-2,6-2,4-1,7-3,2 0,5-1,-1 0,-7-1,-8 1,-12 0,-13 0,-10-1,-7 1,-5 0,-2 0,-2 0,0 0,1 0,0 0,9 0,4 0,-1 0,3 0,3 0,-1 0,1 0,-2 0,1-4,2-2,-2 0,-3 2,-8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8.15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0,'5'0,"9"0,7 5,5 1,6 8,2 2,0 3,3-3,-1 6,-2 3,2-3,4-1,-1 1,-3 0,2 2,2-4,4-1,-1 1,-4-3,-9 0,-9 6,-8 3,-6 15,-9 22,-4 9,-6 5,-9 4,-1-9,-1-12,-1-7,3-9,6-6,0-3,-1-1,-2-3,-3-3,3 4,-1 0,0-1,2-1,4 2,0 1,-2-1,-3-2,2-1,3-6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53:15.66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50.54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0,'4901'0'0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54.9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127 7138 0,'-122'-7138'0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4.2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0 287,'13'0,"18"0,16-5,9-1,8 1,2-4,7 0,0 1,1 3,0 1,-3 2,-5 2,-1-1,2 2,7-1,12 0,10 1,5-1,17 0,9 0,2 0,8 0,3 0,5 0,-2 0,6 0,-5-4,-1-2,-2-4,0 0,-6 1,-4 3,-12-3,-3 1,-5-3,-4 0,-2-2,3 1,0-1,-1 1,4-7,-5-3,-6 1,-17 5,-13 5,-15 4,-7 3,-12 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5.6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0,'0'9,"8"3,13-1,10 2,5-1,9-2,15-3,9-3,3-2,1 3,-6 0,-3 5,-2-1,-4 0,-7-3,-8 2,-7 0,-9 7,-14 10,-14 18,-15 19,-9 13,-9 5,1-1,-2-1,4-9,3-4,3-4,0-4,1-11,4-5,5-5,6-5,4-6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7.74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0,'4'5,"15"9,17 25,16 23,16 14,14 11,19 14,15 10,13 5,11 3,8 0,5-8,-6-9,-2-5,-4-10,9-2,6 1,-3-4,8-9,3-2,0-1,-3-4,3 1,-1-3,-10-3,-1-4,-9-2,-15-3,-17-5,-5-6,-12-2,-9-2,-10-4,-9 1,-3-5,-4 2,-2-1,-3-1,-1 0,-6-2,-11-5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8.94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361 0,'8'5,"13"18,23 19,18 10,20 11,5 2,-3-10,-4-4,-11-13,-12-7,-7-5,-13-2,-12 3,-19 10,-24-1,-35 6,-26 6,-25 6,-13-1,-9 4,1-4,-1-10,12-9,22-1,21-7,24-6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42.00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1204 28,'-4'0,"-11"0,-15 0,-12 0,-11 0,-6 0,-1 0,-4 0,-4 0,5 0,5 0,8 0,-1 0,-1 0,1 0,-5 0,3 0,2 0,4 0,7 0,6 0,4-5,2 0,3-1,0 1,1 2,-1 1,0 1,5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43.1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885 0,'-5'4,"-13"7,-14 4,-10 14,-10 10,-6 3,3-1,3-3,4-4,3-4,5-1,-1-3,8 0,4-6,-1-5,0 3,1-1,1-4,1 0,-4 3,-6 2,5 3,2-2,2-4,6 4,12 11,15 15,16 7,18 4,19 10,9 3,1-2,7 0,0-6,-1 4,1-9,-8-6,-11-11,-11-8,-13-9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0,'4979'0'0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3.1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1,'5'9,"9"11,12 16,23 23,16 10,19 12,13 4,11 5,1-3,-10-9,-12-8,-13-11,-15-13,-12-8,-15-8,-8-7,-4-5,-5 0,-15 1,-28 6,-27 7,-26 8,-13 5,-11 8,-6 3,-6 7,13-5,11-7,17-7,21-12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0,'4901'0'0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7039 0,'25'-7039'0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2.80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1 519,'9'0,"11"0,7 0,7 0,12 0,10 0,18-9,27-2,27-9,21-5,22 2,15-4,8 2,-8-2,-10-2,-3 4,-1 2,-4 1,0-5,3-2,1 4,8 1,3 2,6-6,-4-1,-2 3,-6 7,-7 7,-3 4,-2 5,5 2,4 2,8 0,7 0,7 0,5 0,11 0,15-1,6 0,13 0,3 0,-6 0,-9 0,4 0,0 0,-9 0,-5 0,4 0,-8 0,-4 0,-19 0,-12 0,-15 0,-11 0,-14 0,-20 0,-22 0,-19 0,-20 0,-17 0,-16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4.1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271 0,'-4'0,"-2"4,0 11,11 2,12 7,12 8,15 4,12-1,10 3,7-1,5-2,-4-3,-4-7,-10-3,-16-1,-15 9,-16 8,-38 15,-27 7,-26 11,-18 15,-14 11,-6 10,8-4,5 2,16-12,9-9,19-19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7.77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3567,'4'0,"19"0,10 0,17 0,17 0,24 0,9 0,9-8,0-8,-1-6,24-11,16-5,13-5,10-8,11 1,9 3,16 2,-1 4,4 1,-9-3,-15-2,-9-6,-14 0,-7-7,-13-8,-14-1,-7-7,-10 1,-4-5,-10 6,-10 3,-6 8,1 2,-11 11,-3 0,-1 5,-3 4,-4 1,1 6,12 0,10-7,22-6,10 0,16-1,16-10,-4 5,-5 2,-12-4,-11 3,-4 1,-15 5,-17 5,-12 9,-10 2,-10 0,-9 6,-6 2,-5-1,-7 0,2 3,0 1,2-2,1-2,17-10,6-5,4-8,5 2,-2 5,2-10,0 4,3 1,-4 2,-4 4,3 4,1-1,-1 0,-2 1,4-1,0 3,0-5,-2-2,-2 1,4-1,-5 0,-1 3,-2 3,-9 1,-3 3,6 1,-1 0,-4 1,2 0,-8-1,-4 1,-3-4,-2 2,-4 1,2 2,-1 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9.23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1 141,'17'0,"33"0,33 0,29 0,17 0,4 0,-7 0,-4-13,-9-4,-15 0,-15 3,-14 0,-14 3,-11 2,-6 4,-3-3,-5 1,-2 1,-2 2,-1 1,4-3,1 0,5 9,1 26,-2 26,-7 25,-3 25,3 21,-4 20,-5 6,-5-4,-6-11,-4-11,-2-18,-1-18,-1-26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40.9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0,'5'0,"31"0,50 0,53 0,51 0,46 0,35 0,28 0,29 0,28 0,10 0,13 0,16 0,2 0,12 0,46 0,28 0,15 0,9 0,-36 0,-30 0,-28 0,-33 0,-32 0,-40 0,-34 0,-55 0,-55 0,-56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42.26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1,'4'0,"6"0,10 0,20 8,14 8,13 10,16 13,16 18,17 8,11 5,10-4,-5-9,-13-10,-21-13,-28-8,-25-3,-39 6,-32 8,-39 10,-30 6,-24 20,-2 3,12-4,6-1,17-7,19-12,11-9,12-12,13-12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34.64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0,'2848'0'0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42.2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0,'2899'0'0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49.7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26 3798 0,'-26'-3798'0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55:56.13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0,'5'0,"5"0,6 0,4 0,3 0,3 0,0 0,-4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0,'2848'0'0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0,'2899'0'0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26 3798 0,'-26'-3798'0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8:25.98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0,'26'8981'0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5.3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0,'5'0,"5"0,15 4,6 7,17 0,21-1,17 2,10-1,8-3,2-2,6 2,1 0,-6-2,1-1,0 2,7 0,2 3,-2 1,2 1,15 9,8 4,23-1,23-6,28-5,22-5,18-4,1-3,5-1,-7-1,-24 0,-25 0,-30 0,-27 1,-26-1,-20 1,-22 0,-21 0,-12 0,-4 0,-6 0,-8-4,-1-2,-4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8:36.64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3953 1915 0,'-1'75'0,"-4"0"0,-2 0 0,-4 0 0,-3-1 0,-2-1 0,-4 0 0,-2-1 0,-4-1 0,-2-1 0,-3-1 0,-3-1 0,-3-2 0,-2-1 0,-3-2 0,-2-1 0,-3-2 0,-2-2 0,-3-2 0,-2-2 0,-1-1 0,-3-3 0,-2-3 0,-2-1 0,-2-3 0,-1-3 0,-2-2 0,-2-2 0,-1-4 0,-1-1 0,-1-4 0,-1-2 0,-2-4 0,0-2 0,-1-2 0,0-4 0,-1-3 0,0-3 0,-1-2 0,1-4 0,-1-2 0,1-4 0,-1-2 0,1-3 0,1-3 0,0-4 0,1-2 0,1-2 0,1-4 0,0-2 0,2-4 0,1-1 0,2-4 0,1-2 0,2-2 0,1-3 0,2-3 0,2-1 0,2-3 0,2-3 0,2-1 0,3-2 0,1-2 0,4-2 0,1-2 0,3-1 0,3-2 0,2-1 0,4-2 0,1-1 0,4-1 0,3-1 0,2-1 0,4-1 0,2 0 0,3-1 0,4-1 0,2 0 0,4 0 0,2 0 0,4 0 0,2 0 0,4 0 0,2 1 0,4 0 0,3 0 0,2 1 0,4 1 0,2 1 0,3 1 0,4 1 0,1 2 0,4 0 0,2 3 0,3 0 0,3 2 0,1 3 0,4 0 0,1 3 0,3 2 0,2 2 0,2 2 0,2 2 0,2 3 0,2 2 0,1 2 0,2 3 0,1 3 0,2 2 0,1 3 0,2 2 0,0 4 0,1 2 0,1 3 0,1 3 0,0 3 0,1 2 0,1 4 0,-1 2 0,1 4 0,-1 2 0,1 4 0,-1 2 0,0 4 0,-1 2 0,0 3 0,-1 3 0,0 3 0,-2 2 0,-1 4 0,-1 2 0,-1 3 0,-1 2 0,-2 3 0,-2 3 0,-1 2 0,-2 2 0,-2 3 0,-2 2 0,-3 2 0,-1 2 0,-2 2 0,-3 3 0,-2 0 0,-3 3 0,-2 2 0,-3 0 0,-2 3 0,-3 0 0,-3 2 0,-3 1 0,-2 1 0,-4 1 0,-2 1 0,-4 1 0,-2 0 0,-3 0 0,-4 1 0,-2 0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7.01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424 0,'5'5,"13"9,10 7,12 9,17 13,3-2,9 6,-3-1,0 0,-2-2,-8-6,0 0,-9-2,-9-7,-7-8,-3-4,-3 0,-1-4,-5 6,-14 4,-29 6,-29 7,-27 2,-17 7,-6 1,-6 1,2 1,14-7,2-6,7-10,14-8,6-8,9 0,5 1,7 1,6-3,10 2,5-1,6-1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2.50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1350,'18'0,"22"0,41 0,27 0,26 0,21 0,6 0,-3-4,-11-6,-12-2,-8-2,-4-12,0-7,-5-1,9-8,9-2,12-2,11-1,9-2,16 3,24 1,29 3,18 5,9 4,8-1,-12 1,-15 2,-24 1,-26-7,-31-5,-24-5,-32-3,-30 2,-20 1,-10 0,-6 3,-4 1,-1-6,-7 1,-3 5,1 1,-3 2,-6 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3.8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0,'0'5,"4"1,15 0,22-2,25-1,19-1,25-1,21 0,10-1,-2 0,-7-1,-13 1,-18 0,-18 0,-9 0,-13 0,-8 0,-9 0,-4 0,-3 0,-4 0,1 0,-5 13,-8 30,-3 30,-4 33,-5 29,-3 9,-4-2,-1-9,-2-13,0-18,5-23,1-15,-1-15,0-15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9.66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1907,'8'0,"17"0,12 0,18 0,16 0,23-13,8-5,-4 2,-6-2,-10-1,-1-3,3-1,0-2,3 4,14-8,19-3,20-9,35-7,26 1,27 4,19 0,-7 4,-5-1,-20-2,-26-3,-18-6,-25 0,-7-3,-5-2,9-9,11-1,19-13,23-9,9 2,1-3,-1 1,-13 7,-17 4,-25 10,-26 5,-24 7,-21 13,-20 11,-11 0,-9 6,-7 3,-8 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0.95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0,'4'0,"20"0,22 0,25 0,32 0,19 0,16 0,6 0,-4 0,-13 0,-15 0,-17 0,-17 0,-12 0,-14 0,-11 0,-8 0,-5 9,-8 20,-6 27,-7 39,-4 34,-2 30,-2 14,0-1,-5-16,-1-26,0-35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6:35.368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4.21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0 901,'9'0,"29"0,29 0,22 0,12 0,16 0,5 0,-5 0,-5-4,-9-6,-8-6,-3 1,0-3,3-2,5 3,14-5,16 1,5 0,9-1,7-5,-5 2,-10 1,-2-5,-2-5,-6-2,-6 1,-3 2,-3-2,5 1,12 1,16-6,8-2,-5 3,3-2,-7 7,-11 4,-7 7,-3 7,3 2,2-1,13 2,14 2,9-5,13 0,14 2,19 4,16 3,18 2,6 3,-9 0,-12 2,-13-1,-23 1,-27 0,-24-1,-20 0,-17 0,-14 1,-14-1,-8 0,-2 0,0-1,-4 1,2 0,-3 0,-4 0,2 0,3 0,-1 0,-2 0,1 0,-6 0,-8 0,-8 0,-11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6:47.030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6:50.737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01.115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12.126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19.209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24.072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27.467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35.083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39.589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9T12:27:46.097"/>
    </inkml:context>
    <inkml:brush xml:id="br0">
      <inkml:brushProperty name="width" value="0.2" units="cm"/>
      <inkml:brushProperty name="height" value="1.2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1291 646 0,'0'25'0,"-2"0"0,0 1 0,-2-1 0,0 0 0,-2 0 0,0-1 0,-1 0 0,-2 0 0,0 0 0,-1-1 0,-1 0 0,-1-1 0,-1 0 0,-1-1 0,0 0 0,-1-1 0,-1 0 0,-1-1 0,-1-1 0,0 0 0,-1-1 0,-1-1 0,0-1 0,-1 0 0,0-2 0,-1 0 0,0-1 0,-1-1 0,0-1 0,-1-1 0,0 0 0,0-2 0,-1 0 0,1-2 0,-1-1 0,-1 0 0,1-2 0,0 0 0,0-2 0,-1 0 0,1-2 0,0 0 0,0-2 0,0 0 0,0-1 0,0-2 0,1 0 0,0-2 0,1 0 0,-1-1 0,2-1 0,-1-1 0,1-1 0,1 0 0,0-2 0,1 0 0,0-1 0,1-1 0,1-1 0,1 0 0,0-1 0,1-1 0,0 0 0,2-1 0,0 0 0,1-1 0,1 0 0,1-1 0,1 0 0,1-1 0,1 0 0,0 0 0,2 0 0,0-1 0,2 0 0,0 0 0,2-1 0,0 1 0,2 0 0,0-1 0,2 1 0,0 0 0,2 0 0,0 0 0,2 0 0,0 1 0,2-1 0,0 1 0,1 1 0,1 0 0,1 0 0,1 0 0,1 1 0,1 1 0,0 0 0,2 1 0,0 1 0,1 0 0,0 0 0,1 2 0,1 0 0,1 1 0,0 0 0,1 2 0,0 0 0,1 2 0,1 0 0,-1 1 0,2 0 0,-1 2 0,1 1 0,0 0 0,1 2 0,0 1 0,0 0 0,0 2 0,0 0 0,0 2 0,1 0 0,-1 2 0,0 0 0,0 2 0,1 0 0,-1 2 0,-1 0 0,1 1 0,-1 2 0,0 0 0,0 1 0,-1 2 0,0 0 0,-1 1 0,0 0 0,-1 2 0,0 0 0,-1 2 0,0 0 0,-1 1 0,-1 0 0,0 2 0,-1 0 0,-1 0 0,-1 1 0,-1 1 0,0 0 0,-1 1 0,-1 1 0,-1 0 0,-1 0 0,-1 0 0,0 1 0,-2 1 0,-1-1 0,0 1 0,-2 0 0,0 0 0,-2 0 0,0 0 0,-2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754D-4A00-695A-44DF-C01CFEBE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E94D-EB3E-73FE-BDD2-5B6F9F405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C1E3-12A7-550D-7C42-40F40ECD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64B3-37BA-E486-0F3C-4539FA27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6A3A-0548-B6EF-1414-9507D91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38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88CD-9812-F76F-29E3-0496F38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DDB3-FF7C-82D7-91A1-00572167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FFAE-8F96-E6A7-E49B-4846E3E3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65CE-1289-A2F7-6B48-A62105DF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9E29-8095-141C-3D3A-D80BAC01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50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36068-3468-493A-8C9F-E1C9863D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80FA-2A2A-5F2B-3771-D538B9402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F82F-8FD8-5FDB-3FED-58BC1F5C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F19C-70C8-AB5D-C0FA-BA615409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CDE2-C134-48B8-360E-89A606F8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42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320-E26A-449F-4451-6FB1BFD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3856-2430-9CAD-74DF-DAEE6A00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9C36-C169-5408-9830-3F6BFDEB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EC98-8EC6-78B1-949F-618E28C8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069D-B964-C618-4C89-00854822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31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60CE-899F-73D2-DC27-758F9DCB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E92C-476A-9E00-A0BC-2792D780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285F-84CE-945C-0519-C9C817B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E440-9F70-FA8C-3B6B-91C85F78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8B88-3911-8843-3492-7A861E6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47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88D7-4F32-91A6-303D-5965FE59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4E5B-9043-A416-6B55-30F3D2E5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F3A2-5B9E-4893-45B5-EC234F8E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B69FC-9964-7330-0E88-09BBB5EF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8FC1-0801-3798-2DE2-4532449B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56A9-1CAF-15DD-A113-0D2FE633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45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AE0D-8EE9-40FF-90EF-A49DCE2F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B83AB-B49F-8C2C-40A2-9675DFCA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C68F5-9288-3FA7-6828-982B8C8F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CA36-ACF0-3EA9-F773-697974D9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3D8E2-E5B8-5D0F-CB40-89713A1E7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4898-6672-6D7B-D93F-5FC68837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6EE6E-BFE4-1087-5590-EECF4A5A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0BF68-4E1C-850A-F17F-3C837B08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685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3A9-8162-C0C2-D7AB-28CD39C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E7F1-D335-A5C0-313D-81F155DA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9EE35-D024-16FE-070F-93FC97A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708B-7356-8A19-913A-597C9D8A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7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FFF2-B38E-C53B-7DED-0702C1F9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B52DF-DA4F-C8CF-EE1B-0E7FA4E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3CE7-730B-1636-D22D-0E4E807C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71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8DB-40A4-7DD5-EA12-493F7A52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8AE9-99F0-12B2-AB36-17E89AB0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7E01-DF5C-BA32-BC36-7102B397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B8AB-0FA9-68B8-BD02-CF95A17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B983-7E1F-2DD6-C3E3-1E36BEB9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4D3A-2253-5A85-E4A7-5141273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66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58B1-12FF-B501-8FE9-FDF4182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CCABD-DCDF-19B5-9B0D-C30DA968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BC7A-726C-4421-FFBA-137CA29C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00CD-75C2-3C50-F5AB-F9232139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75EF5-1B34-394E-9324-F7E22D98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34EC-2384-BBEE-7253-E677471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998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96241-7768-91F8-6E0D-58E7D157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5018-82AA-0FC2-6F07-094AEDA2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697F-B50C-5E5F-1346-E98F31D65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9F58D-54D6-49D3-825B-81C29B586EBC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FD9D-5BA0-C3B9-5D1D-08C550251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38DA-A257-E898-54EF-47DA9D1D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24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68.xml"/><Relationship Id="rId26" Type="http://schemas.openxmlformats.org/officeDocument/2006/relationships/customXml" Target="../ink/ink172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176.xml"/><Relationship Id="rId42" Type="http://schemas.openxmlformats.org/officeDocument/2006/relationships/customXml" Target="../ink/ink180.xml"/><Relationship Id="rId47" Type="http://schemas.openxmlformats.org/officeDocument/2006/relationships/image" Target="../media/image700.png"/><Relationship Id="rId50" Type="http://schemas.openxmlformats.org/officeDocument/2006/relationships/customXml" Target="../ink/ink184.xml"/><Relationship Id="rId55" Type="http://schemas.openxmlformats.org/officeDocument/2006/relationships/image" Target="../media/image740.png"/><Relationship Id="rId7" Type="http://schemas.openxmlformats.org/officeDocument/2006/relationships/image" Target="../media/image38.png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71.xml"/><Relationship Id="rId32" Type="http://schemas.openxmlformats.org/officeDocument/2006/relationships/customXml" Target="../ink/ink175.xml"/><Relationship Id="rId37" Type="http://schemas.openxmlformats.org/officeDocument/2006/relationships/image" Target="../media/image53.png"/><Relationship Id="rId40" Type="http://schemas.openxmlformats.org/officeDocument/2006/relationships/customXml" Target="../ink/ink179.xml"/><Relationship Id="rId45" Type="http://schemas.openxmlformats.org/officeDocument/2006/relationships/image" Target="../media/image690.png"/><Relationship Id="rId53" Type="http://schemas.openxmlformats.org/officeDocument/2006/relationships/image" Target="../media/image730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161.xml"/><Relationship Id="rId9" Type="http://schemas.openxmlformats.org/officeDocument/2006/relationships/image" Target="../media/image39.png"/><Relationship Id="rId14" Type="http://schemas.openxmlformats.org/officeDocument/2006/relationships/customXml" Target="../ink/ink166.xml"/><Relationship Id="rId22" Type="http://schemas.openxmlformats.org/officeDocument/2006/relationships/customXml" Target="../ink/ink170.xml"/><Relationship Id="rId27" Type="http://schemas.openxmlformats.org/officeDocument/2006/relationships/image" Target="../media/image48.png"/><Relationship Id="rId30" Type="http://schemas.openxmlformats.org/officeDocument/2006/relationships/customXml" Target="../ink/ink174.xml"/><Relationship Id="rId35" Type="http://schemas.openxmlformats.org/officeDocument/2006/relationships/image" Target="../media/image52.png"/><Relationship Id="rId43" Type="http://schemas.openxmlformats.org/officeDocument/2006/relationships/image" Target="../media/image680.png"/><Relationship Id="rId48" Type="http://schemas.openxmlformats.org/officeDocument/2006/relationships/customXml" Target="../ink/ink183.xml"/><Relationship Id="rId56" Type="http://schemas.openxmlformats.org/officeDocument/2006/relationships/customXml" Target="../ink/ink187.xml"/><Relationship Id="rId8" Type="http://schemas.openxmlformats.org/officeDocument/2006/relationships/customXml" Target="../ink/ink163.xml"/><Relationship Id="rId51" Type="http://schemas.openxmlformats.org/officeDocument/2006/relationships/image" Target="../media/image720.png"/><Relationship Id="rId3" Type="http://schemas.openxmlformats.org/officeDocument/2006/relationships/image" Target="../media/image36.png"/><Relationship Id="rId12" Type="http://schemas.openxmlformats.org/officeDocument/2006/relationships/customXml" Target="../ink/ink165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78.xml"/><Relationship Id="rId46" Type="http://schemas.openxmlformats.org/officeDocument/2006/relationships/customXml" Target="../ink/ink182.xml"/><Relationship Id="rId20" Type="http://schemas.openxmlformats.org/officeDocument/2006/relationships/customXml" Target="../ink/ink169.xml"/><Relationship Id="rId41" Type="http://schemas.openxmlformats.org/officeDocument/2006/relationships/image" Target="../media/image670.png"/><Relationship Id="rId54" Type="http://schemas.openxmlformats.org/officeDocument/2006/relationships/customXml" Target="../ink/ink18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2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173.xml"/><Relationship Id="rId36" Type="http://schemas.openxmlformats.org/officeDocument/2006/relationships/customXml" Target="../ink/ink177.xml"/><Relationship Id="rId49" Type="http://schemas.openxmlformats.org/officeDocument/2006/relationships/image" Target="../media/image710.png"/><Relationship Id="rId57" Type="http://schemas.openxmlformats.org/officeDocument/2006/relationships/image" Target="../media/image750.png"/><Relationship Id="rId10" Type="http://schemas.openxmlformats.org/officeDocument/2006/relationships/customXml" Target="../ink/ink164.xml"/><Relationship Id="rId31" Type="http://schemas.openxmlformats.org/officeDocument/2006/relationships/image" Target="../media/image50.png"/><Relationship Id="rId44" Type="http://schemas.openxmlformats.org/officeDocument/2006/relationships/customXml" Target="../ink/ink181.xml"/><Relationship Id="rId52" Type="http://schemas.openxmlformats.org/officeDocument/2006/relationships/customXml" Target="../ink/ink18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96.xml"/><Relationship Id="rId26" Type="http://schemas.openxmlformats.org/officeDocument/2006/relationships/customXml" Target="../ink/ink200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204.xml"/><Relationship Id="rId42" Type="http://schemas.openxmlformats.org/officeDocument/2006/relationships/customXml" Target="../ink/ink208.xml"/><Relationship Id="rId47" Type="http://schemas.openxmlformats.org/officeDocument/2006/relationships/image" Target="../media/image790.png"/><Relationship Id="rId50" Type="http://schemas.openxmlformats.org/officeDocument/2006/relationships/customXml" Target="../ink/ink212.xml"/><Relationship Id="rId55" Type="http://schemas.openxmlformats.org/officeDocument/2006/relationships/image" Target="../media/image830.png"/><Relationship Id="rId7" Type="http://schemas.openxmlformats.org/officeDocument/2006/relationships/image" Target="../media/image38.png"/><Relationship Id="rId2" Type="http://schemas.openxmlformats.org/officeDocument/2006/relationships/customXml" Target="../ink/ink188.xml"/><Relationship Id="rId16" Type="http://schemas.openxmlformats.org/officeDocument/2006/relationships/customXml" Target="../ink/ink195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99.xml"/><Relationship Id="rId32" Type="http://schemas.openxmlformats.org/officeDocument/2006/relationships/customXml" Target="../ink/ink203.xml"/><Relationship Id="rId37" Type="http://schemas.openxmlformats.org/officeDocument/2006/relationships/image" Target="../media/image53.png"/><Relationship Id="rId40" Type="http://schemas.openxmlformats.org/officeDocument/2006/relationships/customXml" Target="../ink/ink207.xml"/><Relationship Id="rId45" Type="http://schemas.openxmlformats.org/officeDocument/2006/relationships/image" Target="../media/image780.png"/><Relationship Id="rId53" Type="http://schemas.openxmlformats.org/officeDocument/2006/relationships/image" Target="../media/image820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189.xml"/><Relationship Id="rId9" Type="http://schemas.openxmlformats.org/officeDocument/2006/relationships/image" Target="../media/image39.png"/><Relationship Id="rId14" Type="http://schemas.openxmlformats.org/officeDocument/2006/relationships/customXml" Target="../ink/ink194.xml"/><Relationship Id="rId22" Type="http://schemas.openxmlformats.org/officeDocument/2006/relationships/customXml" Target="../ink/ink198.xml"/><Relationship Id="rId27" Type="http://schemas.openxmlformats.org/officeDocument/2006/relationships/image" Target="../media/image48.png"/><Relationship Id="rId30" Type="http://schemas.openxmlformats.org/officeDocument/2006/relationships/customXml" Target="../ink/ink202.xml"/><Relationship Id="rId35" Type="http://schemas.openxmlformats.org/officeDocument/2006/relationships/image" Target="../media/image52.png"/><Relationship Id="rId43" Type="http://schemas.openxmlformats.org/officeDocument/2006/relationships/image" Target="../media/image770.png"/><Relationship Id="rId48" Type="http://schemas.openxmlformats.org/officeDocument/2006/relationships/customXml" Target="../ink/ink211.xml"/><Relationship Id="rId56" Type="http://schemas.openxmlformats.org/officeDocument/2006/relationships/customXml" Target="../ink/ink215.xml"/><Relationship Id="rId8" Type="http://schemas.openxmlformats.org/officeDocument/2006/relationships/customXml" Target="../ink/ink191.xml"/><Relationship Id="rId51" Type="http://schemas.openxmlformats.org/officeDocument/2006/relationships/image" Target="../media/image810.png"/><Relationship Id="rId3" Type="http://schemas.openxmlformats.org/officeDocument/2006/relationships/image" Target="../media/image36.png"/><Relationship Id="rId12" Type="http://schemas.openxmlformats.org/officeDocument/2006/relationships/customXml" Target="../ink/ink193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206.xml"/><Relationship Id="rId46" Type="http://schemas.openxmlformats.org/officeDocument/2006/relationships/customXml" Target="../ink/ink210.xml"/><Relationship Id="rId20" Type="http://schemas.openxmlformats.org/officeDocument/2006/relationships/customXml" Target="../ink/ink197.xml"/><Relationship Id="rId41" Type="http://schemas.openxmlformats.org/officeDocument/2006/relationships/image" Target="../media/image760.png"/><Relationship Id="rId54" Type="http://schemas.openxmlformats.org/officeDocument/2006/relationships/customXml" Target="../ink/ink2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0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201.xml"/><Relationship Id="rId36" Type="http://schemas.openxmlformats.org/officeDocument/2006/relationships/customXml" Target="../ink/ink205.xml"/><Relationship Id="rId49" Type="http://schemas.openxmlformats.org/officeDocument/2006/relationships/image" Target="../media/image800.png"/><Relationship Id="rId57" Type="http://schemas.openxmlformats.org/officeDocument/2006/relationships/image" Target="../media/image84.png"/><Relationship Id="rId10" Type="http://schemas.openxmlformats.org/officeDocument/2006/relationships/customXml" Target="../ink/ink192.xml"/><Relationship Id="rId31" Type="http://schemas.openxmlformats.org/officeDocument/2006/relationships/image" Target="../media/image50.png"/><Relationship Id="rId44" Type="http://schemas.openxmlformats.org/officeDocument/2006/relationships/customXml" Target="../ink/ink209.xml"/><Relationship Id="rId52" Type="http://schemas.openxmlformats.org/officeDocument/2006/relationships/customXml" Target="../ink/ink2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34" Type="http://schemas.openxmlformats.org/officeDocument/2006/relationships/image" Target="../media/image32.png"/><Relationship Id="rId7" Type="http://schemas.openxmlformats.org/officeDocument/2006/relationships/customXml" Target="../ink/ink17.xml"/><Relationship Id="rId12" Type="http://schemas.openxmlformats.org/officeDocument/2006/relationships/image" Target="../media/image21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19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17.png"/><Relationship Id="rId9" Type="http://schemas.openxmlformats.org/officeDocument/2006/relationships/customXml" Target="../ink/ink18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27.xml"/><Relationship Id="rId30" Type="http://schemas.openxmlformats.org/officeDocument/2006/relationships/image" Target="../media/image30.png"/><Relationship Id="rId8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48.xml"/><Relationship Id="rId7" Type="http://schemas.openxmlformats.org/officeDocument/2006/relationships/image" Target="../media/image38.png"/><Relationship Id="rId12" Type="http://schemas.openxmlformats.org/officeDocument/2006/relationships/customXml" Target="../ink/ink37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0.xm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.xml"/><Relationship Id="rId11" Type="http://schemas.openxmlformats.org/officeDocument/2006/relationships/image" Target="../media/image40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3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44.png"/><Relationship Id="rId31" Type="http://schemas.openxmlformats.org/officeDocument/2006/relationships/image" Target="../media/image50.png"/><Relationship Id="rId4" Type="http://schemas.openxmlformats.org/officeDocument/2006/relationships/customXml" Target="../ink/ink33.xml"/><Relationship Id="rId9" Type="http://schemas.openxmlformats.org/officeDocument/2006/relationships/image" Target="../media/image39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8.png"/><Relationship Id="rId30" Type="http://schemas.openxmlformats.org/officeDocument/2006/relationships/customXml" Target="../ink/ink46.xml"/><Relationship Id="rId35" Type="http://schemas.openxmlformats.org/officeDocument/2006/relationships/image" Target="../media/image52.png"/><Relationship Id="rId8" Type="http://schemas.openxmlformats.org/officeDocument/2006/relationships/customXml" Target="../ink/ink35.xml"/><Relationship Id="rId3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72.png"/><Relationship Id="rId21" Type="http://schemas.openxmlformats.org/officeDocument/2006/relationships/image" Target="../media/image63.png"/><Relationship Id="rId34" Type="http://schemas.openxmlformats.org/officeDocument/2006/relationships/customXml" Target="../ink/ink67.xml"/><Relationship Id="rId7" Type="http://schemas.openxmlformats.org/officeDocument/2006/relationships/image" Target="../media/image56.png"/><Relationship Id="rId12" Type="http://schemas.openxmlformats.org/officeDocument/2006/relationships/customXml" Target="../ink/ink56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69.xml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Relationship Id="rId11" Type="http://schemas.openxmlformats.org/officeDocument/2006/relationships/image" Target="../media/image58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1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62.png"/><Relationship Id="rId31" Type="http://schemas.openxmlformats.org/officeDocument/2006/relationships/image" Target="../media/image68.png"/><Relationship Id="rId4" Type="http://schemas.openxmlformats.org/officeDocument/2006/relationships/customXml" Target="../ink/ink52.xml"/><Relationship Id="rId9" Type="http://schemas.openxmlformats.org/officeDocument/2006/relationships/image" Target="../media/image57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6.png"/><Relationship Id="rId30" Type="http://schemas.openxmlformats.org/officeDocument/2006/relationships/customXml" Target="../ink/ink65.xml"/><Relationship Id="rId35" Type="http://schemas.openxmlformats.org/officeDocument/2006/relationships/image" Target="../media/image70.png"/><Relationship Id="rId8" Type="http://schemas.openxmlformats.org/officeDocument/2006/relationships/customXml" Target="../ink/ink54.xml"/><Relationship Id="rId3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2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9" Type="http://schemas.openxmlformats.org/officeDocument/2006/relationships/image" Target="../media/image722.png"/><Relationship Id="rId21" Type="http://schemas.openxmlformats.org/officeDocument/2006/relationships/image" Target="../media/image632.png"/><Relationship Id="rId34" Type="http://schemas.openxmlformats.org/officeDocument/2006/relationships/customXml" Target="../ink/ink86.xml"/><Relationship Id="rId42" Type="http://schemas.openxmlformats.org/officeDocument/2006/relationships/customXml" Target="../ink/ink90.xml"/><Relationship Id="rId47" Type="http://schemas.openxmlformats.org/officeDocument/2006/relationships/image" Target="../media/image76.png"/><Relationship Id="rId50" Type="http://schemas.openxmlformats.org/officeDocument/2006/relationships/customXml" Target="../ink/ink94.xml"/><Relationship Id="rId55" Type="http://schemas.openxmlformats.org/officeDocument/2006/relationships/image" Target="../media/image80.png"/><Relationship Id="rId7" Type="http://schemas.openxmlformats.org/officeDocument/2006/relationships/image" Target="../media/image562.png"/><Relationship Id="rId2" Type="http://schemas.openxmlformats.org/officeDocument/2006/relationships/customXml" Target="../ink/ink70.xml"/><Relationship Id="rId16" Type="http://schemas.openxmlformats.org/officeDocument/2006/relationships/customXml" Target="../ink/ink77.xml"/><Relationship Id="rId29" Type="http://schemas.openxmlformats.org/officeDocument/2006/relationships/image" Target="../media/image672.png"/><Relationship Id="rId11" Type="http://schemas.openxmlformats.org/officeDocument/2006/relationships/image" Target="../media/image582.png"/><Relationship Id="rId24" Type="http://schemas.openxmlformats.org/officeDocument/2006/relationships/customXml" Target="../ink/ink81.xml"/><Relationship Id="rId32" Type="http://schemas.openxmlformats.org/officeDocument/2006/relationships/customXml" Target="../ink/ink85.xml"/><Relationship Id="rId37" Type="http://schemas.openxmlformats.org/officeDocument/2006/relationships/image" Target="../media/image712.png"/><Relationship Id="rId40" Type="http://schemas.openxmlformats.org/officeDocument/2006/relationships/customXml" Target="../ink/ink89.xml"/><Relationship Id="rId45" Type="http://schemas.openxmlformats.org/officeDocument/2006/relationships/image" Target="../media/image75.png"/><Relationship Id="rId53" Type="http://schemas.openxmlformats.org/officeDocument/2006/relationships/image" Target="../media/image79.png"/><Relationship Id="rId58" Type="http://schemas.openxmlformats.org/officeDocument/2006/relationships/customXml" Target="../ink/ink98.xml"/><Relationship Id="rId5" Type="http://schemas.openxmlformats.org/officeDocument/2006/relationships/image" Target="../media/image552.png"/><Relationship Id="rId61" Type="http://schemas.openxmlformats.org/officeDocument/2006/relationships/image" Target="../media/image83.png"/><Relationship Id="rId19" Type="http://schemas.openxmlformats.org/officeDocument/2006/relationships/image" Target="../media/image622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662.png"/><Relationship Id="rId30" Type="http://schemas.openxmlformats.org/officeDocument/2006/relationships/customXml" Target="../ink/ink84.xml"/><Relationship Id="rId35" Type="http://schemas.openxmlformats.org/officeDocument/2006/relationships/image" Target="../media/image702.png"/><Relationship Id="rId43" Type="http://schemas.openxmlformats.org/officeDocument/2006/relationships/image" Target="../media/image74.png"/><Relationship Id="rId48" Type="http://schemas.openxmlformats.org/officeDocument/2006/relationships/customXml" Target="../ink/ink93.xml"/><Relationship Id="rId56" Type="http://schemas.openxmlformats.org/officeDocument/2006/relationships/customXml" Target="../ink/ink97.xml"/><Relationship Id="rId8" Type="http://schemas.openxmlformats.org/officeDocument/2006/relationships/customXml" Target="../ink/ink73.xml"/><Relationship Id="rId51" Type="http://schemas.openxmlformats.org/officeDocument/2006/relationships/image" Target="../media/image78.png"/><Relationship Id="rId3" Type="http://schemas.openxmlformats.org/officeDocument/2006/relationships/image" Target="../media/image351.png"/><Relationship Id="rId12" Type="http://schemas.openxmlformats.org/officeDocument/2006/relationships/customXml" Target="../ink/ink75.xml"/><Relationship Id="rId17" Type="http://schemas.openxmlformats.org/officeDocument/2006/relationships/image" Target="../media/image612.png"/><Relationship Id="rId25" Type="http://schemas.openxmlformats.org/officeDocument/2006/relationships/image" Target="../media/image652.png"/><Relationship Id="rId33" Type="http://schemas.openxmlformats.org/officeDocument/2006/relationships/image" Target="../media/image692.png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59" Type="http://schemas.openxmlformats.org/officeDocument/2006/relationships/image" Target="../media/image82.png"/><Relationship Id="rId20" Type="http://schemas.openxmlformats.org/officeDocument/2006/relationships/customXml" Target="../ink/ink79.xml"/><Relationship Id="rId41" Type="http://schemas.openxmlformats.org/officeDocument/2006/relationships/image" Target="../media/image73.png"/><Relationship Id="rId54" Type="http://schemas.openxmlformats.org/officeDocument/2006/relationships/customXml" Target="../ink/ink9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2.xml"/><Relationship Id="rId15" Type="http://schemas.openxmlformats.org/officeDocument/2006/relationships/image" Target="../media/image602.png"/><Relationship Id="rId23" Type="http://schemas.openxmlformats.org/officeDocument/2006/relationships/image" Target="../media/image642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77.png"/><Relationship Id="rId57" Type="http://schemas.openxmlformats.org/officeDocument/2006/relationships/image" Target="../media/image81.png"/><Relationship Id="rId10" Type="http://schemas.openxmlformats.org/officeDocument/2006/relationships/customXml" Target="../ink/ink74.xml"/><Relationship Id="rId31" Type="http://schemas.openxmlformats.org/officeDocument/2006/relationships/image" Target="../media/image682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60" Type="http://schemas.openxmlformats.org/officeDocument/2006/relationships/customXml" Target="../ink/ink99.xml"/><Relationship Id="rId4" Type="http://schemas.openxmlformats.org/officeDocument/2006/relationships/customXml" Target="../ink/ink71.xml"/><Relationship Id="rId9" Type="http://schemas.openxmlformats.org/officeDocument/2006/relationships/image" Target="../media/image57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1.png"/><Relationship Id="rId18" Type="http://schemas.openxmlformats.org/officeDocument/2006/relationships/customXml" Target="../ink/ink108.xml"/><Relationship Id="rId26" Type="http://schemas.openxmlformats.org/officeDocument/2006/relationships/customXml" Target="../ink/ink112.xml"/><Relationship Id="rId39" Type="http://schemas.openxmlformats.org/officeDocument/2006/relationships/image" Target="../media/image721.png"/><Relationship Id="rId21" Type="http://schemas.openxmlformats.org/officeDocument/2006/relationships/image" Target="../media/image631.png"/><Relationship Id="rId34" Type="http://schemas.openxmlformats.org/officeDocument/2006/relationships/customXml" Target="../ink/ink116.xml"/><Relationship Id="rId42" Type="http://schemas.openxmlformats.org/officeDocument/2006/relationships/customXml" Target="../ink/ink120.xml"/><Relationship Id="rId47" Type="http://schemas.openxmlformats.org/officeDocument/2006/relationships/image" Target="../media/image761.png"/><Relationship Id="rId50" Type="http://schemas.openxmlformats.org/officeDocument/2006/relationships/customXml" Target="../ink/ink124.xml"/><Relationship Id="rId55" Type="http://schemas.openxmlformats.org/officeDocument/2006/relationships/image" Target="../media/image801.png"/><Relationship Id="rId7" Type="http://schemas.openxmlformats.org/officeDocument/2006/relationships/image" Target="../media/image561.png"/><Relationship Id="rId2" Type="http://schemas.openxmlformats.org/officeDocument/2006/relationships/customXml" Target="../ink/ink100.xml"/><Relationship Id="rId16" Type="http://schemas.openxmlformats.org/officeDocument/2006/relationships/customXml" Target="../ink/ink107.xml"/><Relationship Id="rId29" Type="http://schemas.openxmlformats.org/officeDocument/2006/relationships/image" Target="../media/image671.png"/><Relationship Id="rId11" Type="http://schemas.openxmlformats.org/officeDocument/2006/relationships/image" Target="../media/image581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711.png"/><Relationship Id="rId40" Type="http://schemas.openxmlformats.org/officeDocument/2006/relationships/customXml" Target="../ink/ink119.xml"/><Relationship Id="rId45" Type="http://schemas.openxmlformats.org/officeDocument/2006/relationships/image" Target="../media/image751.png"/><Relationship Id="rId53" Type="http://schemas.openxmlformats.org/officeDocument/2006/relationships/image" Target="../media/image791.png"/><Relationship Id="rId58" Type="http://schemas.openxmlformats.org/officeDocument/2006/relationships/customXml" Target="../ink/ink128.xml"/><Relationship Id="rId5" Type="http://schemas.openxmlformats.org/officeDocument/2006/relationships/image" Target="../media/image551.png"/><Relationship Id="rId19" Type="http://schemas.openxmlformats.org/officeDocument/2006/relationships/image" Target="../media/image621.png"/><Relationship Id="rId4" Type="http://schemas.openxmlformats.org/officeDocument/2006/relationships/customXml" Target="../ink/ink101.xml"/><Relationship Id="rId9" Type="http://schemas.openxmlformats.org/officeDocument/2006/relationships/image" Target="../media/image571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661.png"/><Relationship Id="rId30" Type="http://schemas.openxmlformats.org/officeDocument/2006/relationships/customXml" Target="../ink/ink114.xml"/><Relationship Id="rId35" Type="http://schemas.openxmlformats.org/officeDocument/2006/relationships/image" Target="../media/image701.png"/><Relationship Id="rId43" Type="http://schemas.openxmlformats.org/officeDocument/2006/relationships/image" Target="../media/image741.png"/><Relationship Id="rId48" Type="http://schemas.openxmlformats.org/officeDocument/2006/relationships/customXml" Target="../ink/ink123.xml"/><Relationship Id="rId56" Type="http://schemas.openxmlformats.org/officeDocument/2006/relationships/customXml" Target="../ink/ink127.xml"/><Relationship Id="rId8" Type="http://schemas.openxmlformats.org/officeDocument/2006/relationships/customXml" Target="../ink/ink103.xml"/><Relationship Id="rId51" Type="http://schemas.openxmlformats.org/officeDocument/2006/relationships/image" Target="../media/image781.png"/><Relationship Id="rId3" Type="http://schemas.openxmlformats.org/officeDocument/2006/relationships/image" Target="../media/image350.png"/><Relationship Id="rId12" Type="http://schemas.openxmlformats.org/officeDocument/2006/relationships/customXml" Target="../ink/ink105.xml"/><Relationship Id="rId17" Type="http://schemas.openxmlformats.org/officeDocument/2006/relationships/image" Target="../media/image611.png"/><Relationship Id="rId25" Type="http://schemas.openxmlformats.org/officeDocument/2006/relationships/image" Target="../media/image651.png"/><Relationship Id="rId33" Type="http://schemas.openxmlformats.org/officeDocument/2006/relationships/image" Target="../media/image691.png"/><Relationship Id="rId38" Type="http://schemas.openxmlformats.org/officeDocument/2006/relationships/customXml" Target="../ink/ink118.xml"/><Relationship Id="rId46" Type="http://schemas.openxmlformats.org/officeDocument/2006/relationships/customXml" Target="../ink/ink122.xml"/><Relationship Id="rId59" Type="http://schemas.openxmlformats.org/officeDocument/2006/relationships/image" Target="../media/image821.png"/><Relationship Id="rId20" Type="http://schemas.openxmlformats.org/officeDocument/2006/relationships/customXml" Target="../ink/ink109.xml"/><Relationship Id="rId41" Type="http://schemas.openxmlformats.org/officeDocument/2006/relationships/image" Target="../media/image731.png"/><Relationship Id="rId54" Type="http://schemas.openxmlformats.org/officeDocument/2006/relationships/customXml" Target="../ink/ink12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2.xml"/><Relationship Id="rId15" Type="http://schemas.openxmlformats.org/officeDocument/2006/relationships/image" Target="../media/image601.png"/><Relationship Id="rId23" Type="http://schemas.openxmlformats.org/officeDocument/2006/relationships/image" Target="../media/image641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771.png"/><Relationship Id="rId57" Type="http://schemas.openxmlformats.org/officeDocument/2006/relationships/image" Target="../media/image811.png"/><Relationship Id="rId10" Type="http://schemas.openxmlformats.org/officeDocument/2006/relationships/customXml" Target="../ink/ink104.xml"/><Relationship Id="rId31" Type="http://schemas.openxmlformats.org/officeDocument/2006/relationships/image" Target="../media/image681.png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37.xml"/><Relationship Id="rId26" Type="http://schemas.openxmlformats.org/officeDocument/2006/relationships/customXml" Target="../ink/ink141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145.xml"/><Relationship Id="rId42" Type="http://schemas.openxmlformats.org/officeDocument/2006/relationships/customXml" Target="../ink/ink149.xml"/><Relationship Id="rId47" Type="http://schemas.openxmlformats.org/officeDocument/2006/relationships/image" Target="../media/image580.png"/><Relationship Id="rId50" Type="http://schemas.openxmlformats.org/officeDocument/2006/relationships/customXml" Target="../ink/ink153.xml"/><Relationship Id="rId55" Type="http://schemas.openxmlformats.org/officeDocument/2006/relationships/image" Target="../media/image620.png"/><Relationship Id="rId63" Type="http://schemas.openxmlformats.org/officeDocument/2006/relationships/image" Target="../media/image660.png"/><Relationship Id="rId7" Type="http://schemas.openxmlformats.org/officeDocument/2006/relationships/image" Target="../media/image38.png"/><Relationship Id="rId2" Type="http://schemas.openxmlformats.org/officeDocument/2006/relationships/customXml" Target="../ink/ink129.xml"/><Relationship Id="rId16" Type="http://schemas.openxmlformats.org/officeDocument/2006/relationships/customXml" Target="../ink/ink136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40.xml"/><Relationship Id="rId32" Type="http://schemas.openxmlformats.org/officeDocument/2006/relationships/customXml" Target="../ink/ink144.xml"/><Relationship Id="rId37" Type="http://schemas.openxmlformats.org/officeDocument/2006/relationships/image" Target="../media/image53.png"/><Relationship Id="rId40" Type="http://schemas.openxmlformats.org/officeDocument/2006/relationships/customXml" Target="../ink/ink148.xml"/><Relationship Id="rId45" Type="http://schemas.openxmlformats.org/officeDocument/2006/relationships/image" Target="../media/image570.png"/><Relationship Id="rId53" Type="http://schemas.openxmlformats.org/officeDocument/2006/relationships/image" Target="../media/image610.png"/><Relationship Id="rId58" Type="http://schemas.openxmlformats.org/officeDocument/2006/relationships/customXml" Target="../ink/ink157.xml"/><Relationship Id="rId5" Type="http://schemas.openxmlformats.org/officeDocument/2006/relationships/image" Target="../media/image37.png"/><Relationship Id="rId61" Type="http://schemas.openxmlformats.org/officeDocument/2006/relationships/image" Target="../media/image650.png"/><Relationship Id="rId19" Type="http://schemas.openxmlformats.org/officeDocument/2006/relationships/image" Target="../media/image44.png"/><Relationship Id="rId14" Type="http://schemas.openxmlformats.org/officeDocument/2006/relationships/customXml" Target="../ink/ink135.xml"/><Relationship Id="rId22" Type="http://schemas.openxmlformats.org/officeDocument/2006/relationships/customXml" Target="../ink/ink139.xml"/><Relationship Id="rId27" Type="http://schemas.openxmlformats.org/officeDocument/2006/relationships/image" Target="../media/image48.png"/><Relationship Id="rId30" Type="http://schemas.openxmlformats.org/officeDocument/2006/relationships/customXml" Target="../ink/ink143.xml"/><Relationship Id="rId35" Type="http://schemas.openxmlformats.org/officeDocument/2006/relationships/image" Target="../media/image52.png"/><Relationship Id="rId43" Type="http://schemas.openxmlformats.org/officeDocument/2006/relationships/image" Target="../media/image560.png"/><Relationship Id="rId48" Type="http://schemas.openxmlformats.org/officeDocument/2006/relationships/customXml" Target="../ink/ink152.xml"/><Relationship Id="rId56" Type="http://schemas.openxmlformats.org/officeDocument/2006/relationships/customXml" Target="../ink/ink156.xml"/><Relationship Id="rId8" Type="http://schemas.openxmlformats.org/officeDocument/2006/relationships/customXml" Target="../ink/ink132.xml"/><Relationship Id="rId51" Type="http://schemas.openxmlformats.org/officeDocument/2006/relationships/image" Target="../media/image600.png"/><Relationship Id="rId3" Type="http://schemas.openxmlformats.org/officeDocument/2006/relationships/image" Target="../media/image36.png"/><Relationship Id="rId12" Type="http://schemas.openxmlformats.org/officeDocument/2006/relationships/customXml" Target="../ink/ink134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47.xml"/><Relationship Id="rId46" Type="http://schemas.openxmlformats.org/officeDocument/2006/relationships/customXml" Target="../ink/ink151.xml"/><Relationship Id="rId59" Type="http://schemas.openxmlformats.org/officeDocument/2006/relationships/image" Target="../media/image640.png"/><Relationship Id="rId20" Type="http://schemas.openxmlformats.org/officeDocument/2006/relationships/customXml" Target="../ink/ink138.xml"/><Relationship Id="rId41" Type="http://schemas.openxmlformats.org/officeDocument/2006/relationships/image" Target="../media/image550.png"/><Relationship Id="rId54" Type="http://schemas.openxmlformats.org/officeDocument/2006/relationships/customXml" Target="../ink/ink155.xml"/><Relationship Id="rId62" Type="http://schemas.openxmlformats.org/officeDocument/2006/relationships/customXml" Target="../ink/ink15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1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142.xml"/><Relationship Id="rId36" Type="http://schemas.openxmlformats.org/officeDocument/2006/relationships/customXml" Target="../ink/ink146.xml"/><Relationship Id="rId49" Type="http://schemas.openxmlformats.org/officeDocument/2006/relationships/image" Target="../media/image590.png"/><Relationship Id="rId57" Type="http://schemas.openxmlformats.org/officeDocument/2006/relationships/image" Target="../media/image630.png"/><Relationship Id="rId10" Type="http://schemas.openxmlformats.org/officeDocument/2006/relationships/customXml" Target="../ink/ink133.xml"/><Relationship Id="rId31" Type="http://schemas.openxmlformats.org/officeDocument/2006/relationships/image" Target="../media/image50.png"/><Relationship Id="rId44" Type="http://schemas.openxmlformats.org/officeDocument/2006/relationships/customXml" Target="../ink/ink150.xml"/><Relationship Id="rId52" Type="http://schemas.openxmlformats.org/officeDocument/2006/relationships/customXml" Target="../ink/ink154.xml"/><Relationship Id="rId60" Type="http://schemas.openxmlformats.org/officeDocument/2006/relationships/customXml" Target="../ink/ink158.xml"/><Relationship Id="rId4" Type="http://schemas.openxmlformats.org/officeDocument/2006/relationships/customXml" Target="../ink/ink130.xml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C42B7-C188-8BFA-B530-FB6AF9A029AB}"/>
              </a:ext>
            </a:extLst>
          </p:cNvPr>
          <p:cNvSpPr/>
          <p:nvPr/>
        </p:nvSpPr>
        <p:spPr>
          <a:xfrm>
            <a:off x="3287688" y="728700"/>
            <a:ext cx="8904312" cy="720080"/>
          </a:xfrm>
          <a:prstGeom prst="rect">
            <a:avLst/>
          </a:prstGeom>
          <a:gradFill flip="none" rotWithShape="1">
            <a:gsLst>
              <a:gs pos="24000">
                <a:srgbClr val="0B1A33"/>
              </a:gs>
              <a:gs pos="55000">
                <a:srgbClr val="37003C"/>
              </a:gs>
              <a:gs pos="78000">
                <a:srgbClr val="37003C"/>
              </a:gs>
              <a:gs pos="100000">
                <a:srgbClr val="3700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79212-E04E-81C3-B96B-09BD85B98D41}"/>
              </a:ext>
            </a:extLst>
          </p:cNvPr>
          <p:cNvSpPr txBox="1"/>
          <p:nvPr/>
        </p:nvSpPr>
        <p:spPr>
          <a:xfrm>
            <a:off x="3947592" y="2551837"/>
            <a:ext cx="4296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>
                <a:solidFill>
                  <a:schemeClr val="bg1"/>
                </a:solidFill>
              </a:rPr>
              <a:t>Premier League </a:t>
            </a:r>
          </a:p>
          <a:p>
            <a:pPr algn="ctr"/>
            <a:r>
              <a:rPr lang="en-ZA" sz="3600" b="1" dirty="0">
                <a:solidFill>
                  <a:schemeClr val="bg1"/>
                </a:solidFill>
              </a:rPr>
              <a:t>Data-Driven TOTS</a:t>
            </a:r>
          </a:p>
          <a:p>
            <a:pPr algn="ctr"/>
            <a:r>
              <a:rPr lang="en-ZA" sz="3600" b="1" dirty="0">
                <a:solidFill>
                  <a:schemeClr val="bg1"/>
                </a:solidFill>
              </a:rPr>
              <a:t>2024 - 2025</a:t>
            </a:r>
          </a:p>
        </p:txBody>
      </p:sp>
    </p:spTree>
    <p:extLst>
      <p:ext uri="{BB962C8B-B14F-4D97-AF65-F5344CB8AC3E}">
        <p14:creationId xmlns:p14="http://schemas.microsoft.com/office/powerpoint/2010/main" val="45145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3CFB4-97AE-4F5E-BFFD-0447EFBC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E6E423-F67C-CDD4-1D80-81B5F7EB1636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E6E423-F67C-CDD4-1D80-81B5F7EB1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C61321-9988-37B6-0257-F818C16F3062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C61321-9988-37B6-0257-F818C16F3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D538FD-9D5E-1F2F-DE44-5D0D8B7423DF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D538FD-9D5E-1F2F-DE44-5D0D8B7423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F55EEE-4908-DB2B-53CF-7BF808659DBC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F55EEE-4908-DB2B-53CF-7BF808659D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532382-22D8-1AA2-9AE8-6FDB78FC7BFB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532382-22D8-1AA2-9AE8-6FDB78FC7B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C4ED62-2FBD-FEFF-4C88-FD16C46E515A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5462AC-6F76-A9D2-005E-9F7B60846F1D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5462AC-6F76-A9D2-005E-9F7B60846F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25F305-7983-D0CC-E03E-A082A4D5165F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25F305-7983-D0CC-E03E-A082A4D516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7C6E98-E778-ADE7-CC26-266EFBEB9B65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7C6E98-E778-ADE7-CC26-266EFBEB9B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A897D7-D3F2-A776-8156-04C7EF57D137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81660D-9632-C5E4-4103-8BF7625FF405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81660D-9632-C5E4-4103-8BF7625FF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188C4-05EE-6B6C-C6BC-1F8D32D68E01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188C4-05EE-6B6C-C6BC-1F8D32D68E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CEBB95-943B-1874-3BA2-D0C30A1995BD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CEBB95-943B-1874-3BA2-D0C30A1995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69FD45-37CD-7A29-0D32-B9A79F076066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01E63F-63F9-765D-4302-375C6B78EB8B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01E63F-63F9-765D-4302-375C6B78EB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7A7D3A-7EEE-2A84-B5FD-92CC7214E611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7A7D3A-7EEE-2A84-B5FD-92CC7214E6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9E80F4-1EC0-B0A0-618D-9D056B48B0A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9E80F4-1EC0-B0A0-618D-9D056B48B0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7988F1-7702-82B9-7FB7-DCE0204019FD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1B4A79-2D86-7932-2C59-B3480A57F57C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1B4A79-2D86-7932-2C59-B3480A57F5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32BF97-4910-C0C1-D033-6DFF639DB3EF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32BF97-4910-C0C1-D033-6DFF639DB3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3133D1-45CA-0B98-B3AF-F7293EDA3A3F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3133D1-45CA-0B98-B3AF-F7293EDA3A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265A4D9-97A0-5603-625C-1A2184870FE7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265A4D9-97A0-5603-625C-1A2184870F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4AFC4B-7D86-C90E-CED6-0AB4FD25C0EF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4AFC4B-7D86-C90E-CED6-0AB4FD25C0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418F59-9164-FED0-702D-C60E03F4C8AA}"/>
                  </a:ext>
                </a:extLst>
              </p14:cNvPr>
              <p14:cNvContentPartPr/>
              <p14:nvPr/>
            </p14:nvContentPartPr>
            <p14:xfrm>
              <a:off x="4247678" y="2162942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418F59-9164-FED0-702D-C60E03F4C8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84678" y="1784942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B69A49-B073-BDE0-B5FE-24C716ED74C7}"/>
                  </a:ext>
                </a:extLst>
              </p14:cNvPr>
              <p14:cNvContentPartPr/>
              <p14:nvPr/>
            </p14:nvContentPartPr>
            <p14:xfrm>
              <a:off x="3711842" y="3053421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B69A49-B073-BDE0-B5FE-24C716ED74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48842" y="2675421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228211-042A-A100-F16D-A221F4DEDAFB}"/>
                  </a:ext>
                </a:extLst>
              </p14:cNvPr>
              <p14:cNvContentPartPr/>
              <p14:nvPr/>
            </p14:nvContentPartPr>
            <p14:xfrm>
              <a:off x="4294773" y="3943900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228211-042A-A100-F16D-A221F4DEDA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31773" y="3565900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0BC74F9-DA3C-1420-DE95-9611AC9E3E57}"/>
              </a:ext>
            </a:extLst>
          </p:cNvPr>
          <p:cNvGrpSpPr/>
          <p:nvPr/>
        </p:nvGrpSpPr>
        <p:grpSpPr>
          <a:xfrm>
            <a:off x="4941447" y="2059513"/>
            <a:ext cx="1769760" cy="370080"/>
            <a:chOff x="4941447" y="2059513"/>
            <a:chExt cx="1769760" cy="37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B8DDCE-2B5F-DBAD-FCAA-21A2526FC7E8}"/>
                    </a:ext>
                  </a:extLst>
                </p14:cNvPr>
                <p14:cNvContentPartPr/>
                <p14:nvPr/>
              </p14:nvContentPartPr>
              <p14:xfrm>
                <a:off x="4941447" y="2206033"/>
                <a:ext cx="1659960" cy="103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B8DDCE-2B5F-DBAD-FCAA-21A2526FC7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78447" y="1828033"/>
                  <a:ext cx="178560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1AFD36-5BE6-ECC3-0876-A75D7DD44F76}"/>
                    </a:ext>
                  </a:extLst>
                </p14:cNvPr>
                <p14:cNvContentPartPr/>
                <p14:nvPr/>
              </p14:nvContentPartPr>
              <p14:xfrm>
                <a:off x="6409887" y="2059513"/>
                <a:ext cx="301320" cy="370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1AFD36-5BE6-ECC3-0876-A75D7DD44F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7247" y="1681513"/>
                  <a:ext cx="426960" cy="11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40B53C-2B4B-F578-8506-9DEB02E3C847}"/>
              </a:ext>
            </a:extLst>
          </p:cNvPr>
          <p:cNvGrpSpPr/>
          <p:nvPr/>
        </p:nvGrpSpPr>
        <p:grpSpPr>
          <a:xfrm>
            <a:off x="4867287" y="4525873"/>
            <a:ext cx="1743840" cy="1066320"/>
            <a:chOff x="4867287" y="4525873"/>
            <a:chExt cx="1743840" cy="106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64D5B6-7132-D6B8-4D5D-31FF8C7EA673}"/>
                    </a:ext>
                  </a:extLst>
                </p14:cNvPr>
                <p14:cNvContentPartPr/>
                <p14:nvPr/>
              </p14:nvContentPartPr>
              <p14:xfrm>
                <a:off x="4867287" y="4525873"/>
                <a:ext cx="1584000" cy="92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64D5B6-7132-D6B8-4D5D-31FF8C7EA6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04647" y="4147873"/>
                  <a:ext cx="1709640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851A59-FCBA-D263-C0C1-A35C1A97D5AD}"/>
                    </a:ext>
                  </a:extLst>
                </p14:cNvPr>
                <p14:cNvContentPartPr/>
                <p14:nvPr/>
              </p14:nvContentPartPr>
              <p14:xfrm>
                <a:off x="6224847" y="5218513"/>
                <a:ext cx="386280" cy="37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851A59-FCBA-D263-C0C1-A35C1A97D5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62207" y="4840513"/>
                  <a:ext cx="511920" cy="11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729A07-1BBC-85E2-E8AF-8D8C294F4309}"/>
              </a:ext>
            </a:extLst>
          </p:cNvPr>
          <p:cNvGrpSpPr/>
          <p:nvPr/>
        </p:nvGrpSpPr>
        <p:grpSpPr>
          <a:xfrm>
            <a:off x="3025167" y="3075793"/>
            <a:ext cx="623520" cy="484200"/>
            <a:chOff x="3025167" y="3075793"/>
            <a:chExt cx="623520" cy="484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0A413E-38D8-2C1A-0F2C-59719CFEB5C1}"/>
                    </a:ext>
                  </a:extLst>
                </p14:cNvPr>
                <p14:cNvContentPartPr/>
                <p14:nvPr/>
              </p14:nvContentPartPr>
              <p14:xfrm>
                <a:off x="3214887" y="3333553"/>
                <a:ext cx="433800" cy="10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0A413E-38D8-2C1A-0F2C-59719CFEB5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2247" y="2955913"/>
                  <a:ext cx="5594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C1FFA6-4B5E-DF4C-8840-72C5B075CBE3}"/>
                    </a:ext>
                  </a:extLst>
                </p14:cNvPr>
                <p14:cNvContentPartPr/>
                <p14:nvPr/>
              </p14:nvContentPartPr>
              <p14:xfrm>
                <a:off x="3025167" y="3075793"/>
                <a:ext cx="318600" cy="48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C1FFA6-4B5E-DF4C-8840-72C5B075CB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2527" y="2697793"/>
                  <a:ext cx="444240" cy="123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525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4B603-0FB9-F399-8C96-F42610A68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2D949C-1CD7-527A-0335-D3ACF8B9521B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2D949C-1CD7-527A-0335-D3ACF8B95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2827C2-B0DB-9F7C-ABAF-FFD8A1460DD3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2827C2-B0DB-9F7C-ABAF-FFD8A1460D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512C24-274B-3434-E1DC-8D37E539C13D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512C24-274B-3434-E1DC-8D37E539C1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A89234-9612-1937-EEB4-1EFC29A05BF7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A89234-9612-1937-EEB4-1EFC29A05B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0F150C-FD8A-75D5-D003-ED0B51544B4A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0F150C-FD8A-75D5-D003-ED0B51544B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A25E8D2-6118-5BD1-43E5-8897449FD8DE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A1BC34-66ED-1BEA-796D-28950A772525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A1BC34-66ED-1BEA-796D-28950A7725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7076BC-B322-C6D0-3EC5-3975F63EAC47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7076BC-B322-C6D0-3EC5-3975F63EAC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7E9053-E46C-2BF6-22B1-578BB27551CD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7E9053-E46C-2BF6-22B1-578BB27551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069C40-8A2A-D26E-3351-0D59D8DC6CB1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13A40A-D763-B82A-C08E-DA95BFDC0C19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13A40A-D763-B82A-C08E-DA95BFDC0C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4D8077-4946-CC4B-E873-859E183DCD11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4D8077-4946-CC4B-E873-859E183DCD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41B90D-82DE-5E72-0E15-62F6C02737FC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41B90D-82DE-5E72-0E15-62F6C02737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333569-20FA-23E1-599B-2A412C22EB68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51725E-5027-37E9-5B2D-2EF957B5A416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51725E-5027-37E9-5B2D-2EF957B5A4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B858F4-A9A5-56CD-737A-DAE243AFF3B0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B858F4-A9A5-56CD-737A-DAE243AFF3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EA78AA-C1B1-F0AA-DCE5-2C7BE5F40749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EA78AA-C1B1-F0AA-DCE5-2C7BE5F407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88D183-D76D-040D-F08B-1C1ECF5B495B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BDD4F8-EC5C-18AE-3BC4-E7A0689F6D33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BDD4F8-EC5C-18AE-3BC4-E7A0689F6D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125887-647B-BBF8-08B2-B25ABEB08957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125887-647B-BBF8-08B2-B25ABEB089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8E6406-CD39-CF64-A873-396CA03064D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8E6406-CD39-CF64-A873-396CA03064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1F96314-BDE6-1C29-5E4B-6173DAEA0ECD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1F96314-BDE6-1C29-5E4B-6173DAEA0E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769901-ACF1-CEB5-11C8-B857DB0A34C9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769901-ACF1-CEB5-11C8-B857DB0A34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796519-DD23-9648-9AFC-0B24DD383B88}"/>
                  </a:ext>
                </a:extLst>
              </p14:cNvPr>
              <p14:cNvContentPartPr/>
              <p14:nvPr/>
            </p14:nvContentPartPr>
            <p14:xfrm>
              <a:off x="5248527" y="956995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796519-DD23-9648-9AFC-0B24DD383B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85527" y="578995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A6AA40-58EE-6BD7-89E0-06FC8760B617}"/>
                  </a:ext>
                </a:extLst>
              </p14:cNvPr>
              <p14:cNvContentPartPr/>
              <p14:nvPr/>
            </p14:nvContentPartPr>
            <p14:xfrm>
              <a:off x="5251301" y="3155350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A6AA40-58EE-6BD7-89E0-06FC8760B61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88301" y="2777350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F77797-F4A4-681D-0E15-303407359C47}"/>
                  </a:ext>
                </a:extLst>
              </p14:cNvPr>
              <p14:cNvContentPartPr/>
              <p14:nvPr/>
            </p14:nvContentPartPr>
            <p14:xfrm>
              <a:off x="5247357" y="5486441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F77797-F4A4-681D-0E15-303407359C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4357" y="5108441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117C9F4-F93B-2F2C-B81E-468164C571BB}"/>
              </a:ext>
            </a:extLst>
          </p:cNvPr>
          <p:cNvGrpSpPr/>
          <p:nvPr/>
        </p:nvGrpSpPr>
        <p:grpSpPr>
          <a:xfrm>
            <a:off x="5855487" y="840553"/>
            <a:ext cx="3704400" cy="491760"/>
            <a:chOff x="5855487" y="840553"/>
            <a:chExt cx="3704400" cy="491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6EDD0E-4FBD-FA40-7053-331F1232AC06}"/>
                    </a:ext>
                  </a:extLst>
                </p14:cNvPr>
                <p14:cNvContentPartPr/>
                <p14:nvPr/>
              </p14:nvContentPartPr>
              <p14:xfrm>
                <a:off x="5855487" y="1023073"/>
                <a:ext cx="3542400" cy="18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6EDD0E-4FBD-FA40-7053-331F1232AC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2847" y="645073"/>
                  <a:ext cx="366804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5E687C-D328-3114-7193-5508CE0ACA19}"/>
                    </a:ext>
                  </a:extLst>
                </p14:cNvPr>
                <p14:cNvContentPartPr/>
                <p14:nvPr/>
              </p14:nvContentPartPr>
              <p14:xfrm>
                <a:off x="9231207" y="840553"/>
                <a:ext cx="328680" cy="49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5E687C-D328-3114-7193-5508CE0ACA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8567" y="462553"/>
                  <a:ext cx="454320" cy="12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043FC7-C1E9-FA14-FAE5-7D56E5CA656D}"/>
              </a:ext>
            </a:extLst>
          </p:cNvPr>
          <p:cNvGrpSpPr/>
          <p:nvPr/>
        </p:nvGrpSpPr>
        <p:grpSpPr>
          <a:xfrm>
            <a:off x="5809407" y="4475113"/>
            <a:ext cx="2994840" cy="1306800"/>
            <a:chOff x="5809407" y="4475113"/>
            <a:chExt cx="2994840" cy="1306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A867CB-F746-D156-299B-EC91A267ED24}"/>
                    </a:ext>
                  </a:extLst>
                </p14:cNvPr>
                <p14:cNvContentPartPr/>
                <p14:nvPr/>
              </p14:nvContentPartPr>
              <p14:xfrm>
                <a:off x="5809407" y="4497793"/>
                <a:ext cx="2916720" cy="128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A867CB-F746-D156-299B-EC91A267ED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6767" y="4120153"/>
                  <a:ext cx="3042360" cy="20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E22E84-016D-623C-6264-9A04115D0115}"/>
                    </a:ext>
                  </a:extLst>
                </p14:cNvPr>
                <p14:cNvContentPartPr/>
                <p14:nvPr/>
              </p14:nvContentPartPr>
              <p14:xfrm>
                <a:off x="8183247" y="4475113"/>
                <a:ext cx="621000" cy="49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E22E84-016D-623C-6264-9A04115D01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0607" y="4097473"/>
                  <a:ext cx="746640" cy="12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6FA9CD-C13A-B564-95B9-99D18496FF82}"/>
              </a:ext>
            </a:extLst>
          </p:cNvPr>
          <p:cNvGrpSpPr/>
          <p:nvPr/>
        </p:nvGrpSpPr>
        <p:grpSpPr>
          <a:xfrm>
            <a:off x="5837127" y="3232393"/>
            <a:ext cx="3527280" cy="433080"/>
            <a:chOff x="5837127" y="3232393"/>
            <a:chExt cx="3527280" cy="433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2935AB-3732-DBDE-1A93-488B0E7238F7}"/>
                    </a:ext>
                  </a:extLst>
                </p14:cNvPr>
                <p14:cNvContentPartPr/>
                <p14:nvPr/>
              </p14:nvContentPartPr>
              <p14:xfrm>
                <a:off x="5837127" y="3408073"/>
                <a:ext cx="3225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2935AB-3732-DBDE-1A93-488B0E723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74127" y="3030073"/>
                  <a:ext cx="33516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7CC715-E7C4-28E8-BE4A-5DA2F125B983}"/>
                    </a:ext>
                  </a:extLst>
                </p14:cNvPr>
                <p14:cNvContentPartPr/>
                <p14:nvPr/>
              </p14:nvContentPartPr>
              <p14:xfrm>
                <a:off x="8921967" y="3232393"/>
                <a:ext cx="442440" cy="43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7CC715-E7C4-28E8-BE4A-5DA2F125B9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59327" y="2854753"/>
                  <a:ext cx="568080" cy="118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737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000">
              <a:schemeClr val="tx1">
                <a:lumMod val="85000"/>
                <a:lumOff val="15000"/>
              </a:schemeClr>
            </a:gs>
            <a:gs pos="83000">
              <a:schemeClr val="bg2">
                <a:lumMod val="25000"/>
              </a:schemeClr>
            </a:gs>
            <a:gs pos="100000">
              <a:schemeClr val="bg2">
                <a:lumMod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68B29-DACD-F7A5-A7E8-87ED3A2D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lk drawing of a football field&#10;&#10;AI-generated content may be incorrect.">
            <a:extLst>
              <a:ext uri="{FF2B5EF4-FFF2-40B4-BE49-F238E27FC236}">
                <a16:creationId xmlns:a16="http://schemas.microsoft.com/office/drawing/2014/main" id="{1DB4C21F-F50C-70EA-23DF-263A0673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16328"/>
          <a:stretch>
            <a:fillRect/>
          </a:stretch>
        </p:blipFill>
        <p:spPr>
          <a:xfrm>
            <a:off x="707740" y="-186"/>
            <a:ext cx="10776520" cy="6851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D7ECCB-B58F-B21F-D579-21E0AD2C35C4}"/>
              </a:ext>
            </a:extLst>
          </p:cNvPr>
          <p:cNvSpPr/>
          <p:nvPr/>
        </p:nvSpPr>
        <p:spPr>
          <a:xfrm>
            <a:off x="2271192" y="764704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BCFCF4-88B8-A44C-692E-306E6A0D4366}"/>
              </a:ext>
            </a:extLst>
          </p:cNvPr>
          <p:cNvSpPr/>
          <p:nvPr/>
        </p:nvSpPr>
        <p:spPr>
          <a:xfrm>
            <a:off x="2423592" y="215004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0300DA-D82C-8300-414A-8CA7BB2FBB1C}"/>
              </a:ext>
            </a:extLst>
          </p:cNvPr>
          <p:cNvSpPr/>
          <p:nvPr/>
        </p:nvSpPr>
        <p:spPr>
          <a:xfrm>
            <a:off x="2423592" y="393305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367177-537A-65FD-B75A-F051566A56E7}"/>
              </a:ext>
            </a:extLst>
          </p:cNvPr>
          <p:cNvSpPr/>
          <p:nvPr/>
        </p:nvSpPr>
        <p:spPr>
          <a:xfrm>
            <a:off x="2271192" y="5481228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0918AC-58DB-93C2-65D7-21C0B41F16DD}"/>
              </a:ext>
            </a:extLst>
          </p:cNvPr>
          <p:cNvSpPr/>
          <p:nvPr/>
        </p:nvSpPr>
        <p:spPr>
          <a:xfrm>
            <a:off x="4046560" y="215004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1DFE38-F037-A7D5-24B6-0AFA46BEE2D1}"/>
              </a:ext>
            </a:extLst>
          </p:cNvPr>
          <p:cNvSpPr/>
          <p:nvPr/>
        </p:nvSpPr>
        <p:spPr>
          <a:xfrm>
            <a:off x="3353540" y="2988522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080B7B-4993-7B4A-7656-1D15D40DAC47}"/>
              </a:ext>
            </a:extLst>
          </p:cNvPr>
          <p:cNvSpPr/>
          <p:nvPr/>
        </p:nvSpPr>
        <p:spPr>
          <a:xfrm>
            <a:off x="4046560" y="3928240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8A174-9187-C524-FF1F-28891B6929B1}"/>
              </a:ext>
            </a:extLst>
          </p:cNvPr>
          <p:cNvSpPr/>
          <p:nvPr/>
        </p:nvSpPr>
        <p:spPr>
          <a:xfrm>
            <a:off x="5267966" y="997818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3BEC56-C241-28EC-3EE2-D1A7CCBBA840}"/>
              </a:ext>
            </a:extLst>
          </p:cNvPr>
          <p:cNvSpPr/>
          <p:nvPr/>
        </p:nvSpPr>
        <p:spPr>
          <a:xfrm>
            <a:off x="5276923" y="2924944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05786-7CAB-BE33-F306-EEAEF1DB5386}"/>
              </a:ext>
            </a:extLst>
          </p:cNvPr>
          <p:cNvSpPr/>
          <p:nvPr/>
        </p:nvSpPr>
        <p:spPr>
          <a:xfrm>
            <a:off x="5244277" y="4977172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E2C95-A226-8B85-80FE-6315860853CC}"/>
                  </a:ext>
                </a:extLst>
              </p14:cNvPr>
              <p14:cNvContentPartPr/>
              <p14:nvPr/>
            </p14:nvContentPartPr>
            <p14:xfrm>
              <a:off x="3258447" y="829393"/>
              <a:ext cx="1862280" cy="204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E2C95-A226-8B85-80FE-631586085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5807" y="451753"/>
                <a:ext cx="198792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488A40-FD13-5453-F15F-76E00E0FA716}"/>
                  </a:ext>
                </a:extLst>
              </p14:cNvPr>
              <p14:cNvContentPartPr/>
              <p14:nvPr/>
            </p14:nvContentPartPr>
            <p14:xfrm>
              <a:off x="4858287" y="553993"/>
              <a:ext cx="365400" cy="516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488A40-FD13-5453-F15F-76E00E0FA7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287" y="176353"/>
                <a:ext cx="491040" cy="12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E1BC5A9-62F3-8F62-74C6-A457BA123C22}"/>
              </a:ext>
            </a:extLst>
          </p:cNvPr>
          <p:cNvGrpSpPr/>
          <p:nvPr/>
        </p:nvGrpSpPr>
        <p:grpSpPr>
          <a:xfrm>
            <a:off x="3177087" y="5855858"/>
            <a:ext cx="1859400" cy="385200"/>
            <a:chOff x="3177087" y="5855858"/>
            <a:chExt cx="1859400" cy="385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66DBA5-7A73-6998-1261-1802A139EA33}"/>
                    </a:ext>
                  </a:extLst>
                </p14:cNvPr>
                <p14:cNvContentPartPr/>
                <p14:nvPr/>
              </p14:nvContentPartPr>
              <p14:xfrm>
                <a:off x="3177087" y="5939018"/>
                <a:ext cx="1800000" cy="9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66DBA5-7A73-6998-1261-1802A139EA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14087" y="5561018"/>
                  <a:ext cx="192564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5D2CA1-2860-6FE0-59EF-B81FA620A907}"/>
                    </a:ext>
                  </a:extLst>
                </p14:cNvPr>
                <p14:cNvContentPartPr/>
                <p14:nvPr/>
              </p14:nvContentPartPr>
              <p14:xfrm>
                <a:off x="4594767" y="5855858"/>
                <a:ext cx="441720" cy="385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5D2CA1-2860-6FE0-59EF-B81FA620A9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32127" y="5477858"/>
                  <a:ext cx="567360" cy="11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A7BB6E-B6C2-1527-A4E9-FFF381AFC2B4}"/>
              </a:ext>
            </a:extLst>
          </p:cNvPr>
          <p:cNvGrpSpPr/>
          <p:nvPr/>
        </p:nvGrpSpPr>
        <p:grpSpPr>
          <a:xfrm>
            <a:off x="6151407" y="4654898"/>
            <a:ext cx="2159640" cy="628200"/>
            <a:chOff x="6151407" y="4654898"/>
            <a:chExt cx="2159640" cy="628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8F8BE6-A887-DE2F-340F-0094EBC7311C}"/>
                    </a:ext>
                  </a:extLst>
                </p14:cNvPr>
                <p14:cNvContentPartPr/>
                <p14:nvPr/>
              </p14:nvContentPartPr>
              <p14:xfrm>
                <a:off x="6151407" y="4797098"/>
                <a:ext cx="1998000" cy="48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8F8BE6-A887-DE2F-340F-0094EBC731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88407" y="4419458"/>
                  <a:ext cx="212364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AB652E-95A3-2663-E821-41CE6CF1E8D3}"/>
                    </a:ext>
                  </a:extLst>
                </p14:cNvPr>
                <p14:cNvContentPartPr/>
                <p14:nvPr/>
              </p14:nvContentPartPr>
              <p14:xfrm>
                <a:off x="7712007" y="4654898"/>
                <a:ext cx="599040" cy="455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AB652E-95A3-2663-E821-41CE6CF1E8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49367" y="4276898"/>
                  <a:ext cx="724680" cy="12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E5C412-82FC-4AF3-A40E-8A1A0D19C615}"/>
              </a:ext>
            </a:extLst>
          </p:cNvPr>
          <p:cNvGrpSpPr/>
          <p:nvPr/>
        </p:nvGrpSpPr>
        <p:grpSpPr>
          <a:xfrm>
            <a:off x="6169767" y="2419658"/>
            <a:ext cx="2321280" cy="849960"/>
            <a:chOff x="6169767" y="2419658"/>
            <a:chExt cx="23212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5E89B3-ADE5-BEE8-283A-93F622B89D49}"/>
                    </a:ext>
                  </a:extLst>
                </p14:cNvPr>
                <p14:cNvContentPartPr/>
                <p14:nvPr/>
              </p14:nvContentPartPr>
              <p14:xfrm>
                <a:off x="6169767" y="2583098"/>
                <a:ext cx="2154960" cy="686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5E89B3-ADE5-BEE8-283A-93F622B89D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07127" y="2205458"/>
                  <a:ext cx="2280600" cy="14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F0A591-10D2-E2DA-E4D2-04EE67AB4FAC}"/>
                    </a:ext>
                  </a:extLst>
                </p14:cNvPr>
                <p14:cNvContentPartPr/>
                <p14:nvPr/>
              </p14:nvContentPartPr>
              <p14:xfrm>
                <a:off x="7961847" y="2419658"/>
                <a:ext cx="529200" cy="43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F0A591-10D2-E2DA-E4D2-04EE67AB4F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98847" y="2041658"/>
                  <a:ext cx="654840" cy="11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BDEDF9-96BF-8867-5FBF-332EF7ECB119}"/>
              </a:ext>
            </a:extLst>
          </p:cNvPr>
          <p:cNvGrpSpPr/>
          <p:nvPr/>
        </p:nvGrpSpPr>
        <p:grpSpPr>
          <a:xfrm>
            <a:off x="6290007" y="683378"/>
            <a:ext cx="3396960" cy="526680"/>
            <a:chOff x="6290007" y="683378"/>
            <a:chExt cx="3396960" cy="526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23B5D8-A356-1127-AF76-B74AF83792D6}"/>
                    </a:ext>
                  </a:extLst>
                </p14:cNvPr>
                <p14:cNvContentPartPr/>
                <p14:nvPr/>
              </p14:nvContentPartPr>
              <p14:xfrm>
                <a:off x="6290007" y="885338"/>
                <a:ext cx="3251520" cy="32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23B5D8-A356-1127-AF76-B74AF83792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27007" y="507338"/>
                  <a:ext cx="337716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A62941-98C7-460B-DCB0-21E5A961C063}"/>
                    </a:ext>
                  </a:extLst>
                </p14:cNvPr>
                <p14:cNvContentPartPr/>
                <p14:nvPr/>
              </p14:nvContentPartPr>
              <p14:xfrm>
                <a:off x="9437487" y="683378"/>
                <a:ext cx="249480" cy="413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A62941-98C7-460B-DCB0-21E5A961C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74487" y="305378"/>
                  <a:ext cx="375120" cy="11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66F9CC-E0A5-8EAA-C468-97F8D4E0E2C2}"/>
                  </a:ext>
                </a:extLst>
              </p14:cNvPr>
              <p14:cNvContentPartPr/>
              <p14:nvPr/>
            </p14:nvContentPartPr>
            <p14:xfrm>
              <a:off x="4436727" y="3377978"/>
              <a:ext cx="15480" cy="390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66F9CC-E0A5-8EAA-C468-97F8D4E0E2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73727" y="3000338"/>
                <a:ext cx="14112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179D710-FA86-716B-D94B-E5886137A37D}"/>
                  </a:ext>
                </a:extLst>
              </p14:cNvPr>
              <p14:cNvContentPartPr/>
              <p14:nvPr/>
            </p14:nvContentPartPr>
            <p14:xfrm>
              <a:off x="4285527" y="3289778"/>
              <a:ext cx="396360" cy="293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179D710-FA86-716B-D94B-E5886137A3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22527" y="2912138"/>
                <a:ext cx="522000" cy="10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4640965-49B9-9A94-02E3-46CDEFB193AC}"/>
              </a:ext>
            </a:extLst>
          </p:cNvPr>
          <p:cNvGrpSpPr/>
          <p:nvPr/>
        </p:nvGrpSpPr>
        <p:grpSpPr>
          <a:xfrm>
            <a:off x="2661927" y="3167738"/>
            <a:ext cx="589680" cy="336240"/>
            <a:chOff x="2661927" y="3167738"/>
            <a:chExt cx="589680" cy="336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75249B-1543-A9EC-1040-74ECB30F7A10}"/>
                    </a:ext>
                  </a:extLst>
                </p14:cNvPr>
                <p14:cNvContentPartPr/>
                <p14:nvPr/>
              </p14:nvContentPartPr>
              <p14:xfrm>
                <a:off x="2784327" y="3332978"/>
                <a:ext cx="467280" cy="29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75249B-1543-A9EC-1040-74ECB30F7A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21327" y="2955338"/>
                  <a:ext cx="59292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FA1721-10E5-8E19-9AB8-569A6567CA6E}"/>
                    </a:ext>
                  </a:extLst>
                </p14:cNvPr>
                <p14:cNvContentPartPr/>
                <p14:nvPr/>
              </p14:nvContentPartPr>
              <p14:xfrm>
                <a:off x="2661927" y="3167738"/>
                <a:ext cx="305280" cy="33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FA1721-10E5-8E19-9AB8-569A6567CA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9287" y="2790098"/>
                  <a:ext cx="430920" cy="10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76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000">
              <a:schemeClr val="tx1">
                <a:lumMod val="85000"/>
                <a:lumOff val="15000"/>
              </a:schemeClr>
            </a:gs>
            <a:gs pos="83000">
              <a:schemeClr val="bg2">
                <a:lumMod val="25000"/>
              </a:schemeClr>
            </a:gs>
            <a:gs pos="100000">
              <a:schemeClr val="bg2">
                <a:lumMod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EBE89-0522-EA1A-9B6E-F86F10BD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lkboard with a wooden frame&#10;&#10;AI-generated content may be incorrect.">
            <a:extLst>
              <a:ext uri="{FF2B5EF4-FFF2-40B4-BE49-F238E27FC236}">
                <a16:creationId xmlns:a16="http://schemas.microsoft.com/office/drawing/2014/main" id="{454A5172-3560-11F7-8CAC-9DAEFC26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" y="-9573"/>
            <a:ext cx="12189354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E9D45C-FBC1-81F5-2E41-7AD73EDB710E}"/>
                  </a:ext>
                </a:extLst>
              </p14:cNvPr>
              <p14:cNvContentPartPr/>
              <p14:nvPr/>
            </p14:nvContentPartPr>
            <p14:xfrm>
              <a:off x="2134938" y="1709233"/>
              <a:ext cx="1792800" cy="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E9D45C-FBC1-81F5-2E41-7AD73EDB71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938" y="1493233"/>
                <a:ext cx="18284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ADB5B3-7C9B-5268-3C27-0BE439C6FF37}"/>
                  </a:ext>
                </a:extLst>
              </p14:cNvPr>
              <p14:cNvContentPartPr/>
              <p14:nvPr/>
            </p14:nvContentPartPr>
            <p14:xfrm>
              <a:off x="4313247" y="227191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ADB5B3-7C9B-5268-3C27-0BE439C6FF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5607" y="216427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3946C2-6E30-0F83-B369-9C078EFD8990}"/>
                  </a:ext>
                </a:extLst>
              </p14:cNvPr>
              <p14:cNvContentPartPr/>
              <p14:nvPr/>
            </p14:nvContentPartPr>
            <p14:xfrm>
              <a:off x="2148978" y="4278650"/>
              <a:ext cx="176472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3946C2-6E30-0F83-B369-9C078EFD8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0978" y="4170650"/>
                <a:ext cx="180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BFAA590-2B37-3155-7ED9-65B509CA7D90}"/>
                  </a:ext>
                </a:extLst>
              </p14:cNvPr>
              <p14:cNvContentPartPr/>
              <p14:nvPr/>
            </p14:nvContentPartPr>
            <p14:xfrm flipH="1">
              <a:off x="3927737" y="1709233"/>
              <a:ext cx="45719" cy="2569957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BFAA590-2B37-3155-7ED9-65B509CA7D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9524" y="1601236"/>
                <a:ext cx="82517" cy="278559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589339-4F54-198B-E32A-E7BBF630B30F}"/>
              </a:ext>
            </a:extLst>
          </p:cNvPr>
          <p:cNvGrpSpPr/>
          <p:nvPr/>
        </p:nvGrpSpPr>
        <p:grpSpPr>
          <a:xfrm rot="10800000">
            <a:off x="8300528" y="1709232"/>
            <a:ext cx="1820520" cy="2569057"/>
            <a:chOff x="2276487" y="2147113"/>
            <a:chExt cx="1820520" cy="2060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F982A3-6A99-1024-DEDD-DB1088C6A528}"/>
                    </a:ext>
                  </a:extLst>
                </p14:cNvPr>
                <p14:cNvContentPartPr/>
                <p14:nvPr/>
              </p14:nvContentPartPr>
              <p14:xfrm rot="10800000">
                <a:off x="2304207" y="2147113"/>
                <a:ext cx="1792800" cy="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F982A3-6A99-1024-DEDD-DB1088C6A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2286207" y="1931113"/>
                  <a:ext cx="1828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0584AB-5F86-86D3-0B5E-212B498C77BC}"/>
                    </a:ext>
                  </a:extLst>
                </p14:cNvPr>
                <p14:cNvContentPartPr/>
                <p14:nvPr/>
              </p14:nvContentPartPr>
              <p14:xfrm rot="10800000">
                <a:off x="2276487" y="4188313"/>
                <a:ext cx="176472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0584AB-5F86-86D3-0B5E-212B498C77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0800000">
                  <a:off x="2258487" y="4080313"/>
                  <a:ext cx="1800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FF9AB9-E66F-100D-A9B9-2F7E9E8731C7}"/>
                    </a:ext>
                  </a:extLst>
                </p14:cNvPr>
                <p14:cNvContentPartPr/>
                <p14:nvPr/>
              </p14:nvContentPartPr>
              <p14:xfrm rot="10800000">
                <a:off x="4068567" y="2174833"/>
                <a:ext cx="9360" cy="2032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FF9AB9-E66F-100D-A9B9-2F7E9E8731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 rot="10800000">
                  <a:off x="4050567" y="2088218"/>
                  <a:ext cx="45000" cy="2205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F9D293-7D5D-CFB5-46C1-B38609B20F18}"/>
              </a:ext>
            </a:extLst>
          </p:cNvPr>
          <p:cNvGrpSpPr/>
          <p:nvPr/>
        </p:nvGrpSpPr>
        <p:grpSpPr>
          <a:xfrm>
            <a:off x="2133087" y="2336713"/>
            <a:ext cx="1081440" cy="1386000"/>
            <a:chOff x="2133087" y="2336713"/>
            <a:chExt cx="1081440" cy="1386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EA8CAB-F3C8-4ED6-925C-5103FFF97032}"/>
                    </a:ext>
                  </a:extLst>
                </p14:cNvPr>
                <p14:cNvContentPartPr/>
                <p14:nvPr/>
              </p14:nvContentPartPr>
              <p14:xfrm>
                <a:off x="2133087" y="2336713"/>
                <a:ext cx="102564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EA8CAB-F3C8-4ED6-925C-5103FFF970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15087" y="2228713"/>
                  <a:ext cx="10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2D2C8B-5214-BC30-8CCB-80D6959B2AB2}"/>
                    </a:ext>
                  </a:extLst>
                </p14:cNvPr>
                <p14:cNvContentPartPr/>
                <p14:nvPr/>
              </p14:nvContentPartPr>
              <p14:xfrm>
                <a:off x="2151807" y="3722353"/>
                <a:ext cx="1044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2D2C8B-5214-BC30-8CCB-80D6959B2A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33807" y="3614353"/>
                  <a:ext cx="10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C37C4B-86A6-CF2B-8D96-F694023FACAC}"/>
                    </a:ext>
                  </a:extLst>
                </p14:cNvPr>
                <p14:cNvContentPartPr/>
                <p14:nvPr/>
              </p14:nvContentPartPr>
              <p14:xfrm>
                <a:off x="3204807" y="2355073"/>
                <a:ext cx="9720" cy="1367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C37C4B-86A6-CF2B-8D96-F694023FAC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6807" y="2247073"/>
                  <a:ext cx="45360" cy="15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4850CBA-8E3B-2B89-8126-E7CB455B7EC9}"/>
                  </a:ext>
                </a:extLst>
              </p14:cNvPr>
              <p14:cNvContentPartPr/>
              <p14:nvPr/>
            </p14:nvContentPartPr>
            <p14:xfrm>
              <a:off x="3177087" y="2327713"/>
              <a:ext cx="5364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4850CBA-8E3B-2B89-8126-E7CB455B7E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59087" y="2219713"/>
                <a:ext cx="89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D51472F-1A37-6270-95F1-4DFEA109F3CC}"/>
              </a:ext>
            </a:extLst>
          </p:cNvPr>
          <p:cNvGrpSpPr/>
          <p:nvPr/>
        </p:nvGrpSpPr>
        <p:grpSpPr>
          <a:xfrm rot="10800000">
            <a:off x="9039608" y="2301211"/>
            <a:ext cx="1081440" cy="1386000"/>
            <a:chOff x="2133087" y="2336713"/>
            <a:chExt cx="1081440" cy="1386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0C9099-51FA-6EFB-EF67-4B6A4B457C37}"/>
                    </a:ext>
                  </a:extLst>
                </p14:cNvPr>
                <p14:cNvContentPartPr/>
                <p14:nvPr/>
              </p14:nvContentPartPr>
              <p14:xfrm>
                <a:off x="2133087" y="2336713"/>
                <a:ext cx="102564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0C9099-51FA-6EFB-EF67-4B6A4B457C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15087" y="2228713"/>
                  <a:ext cx="10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967B20-3536-B547-C73A-7113356DC459}"/>
                    </a:ext>
                  </a:extLst>
                </p14:cNvPr>
                <p14:cNvContentPartPr/>
                <p14:nvPr/>
              </p14:nvContentPartPr>
              <p14:xfrm>
                <a:off x="2151807" y="3722353"/>
                <a:ext cx="104400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967B20-3536-B547-C73A-7113356DC4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3807" y="3614353"/>
                  <a:ext cx="10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F9E1D8-C7C1-6434-94D3-DFE0655EEF63}"/>
                    </a:ext>
                  </a:extLst>
                </p14:cNvPr>
                <p14:cNvContentPartPr/>
                <p14:nvPr/>
              </p14:nvContentPartPr>
              <p14:xfrm>
                <a:off x="3204807" y="2355073"/>
                <a:ext cx="9720" cy="136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F9E1D8-C7C1-6434-94D3-DFE0655EEF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86807" y="2247073"/>
                  <a:ext cx="45360" cy="15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A4C24A4-AB00-884E-E666-6239BD7A4E6F}"/>
                  </a:ext>
                </a:extLst>
              </p14:cNvPr>
              <p14:cNvContentPartPr/>
              <p14:nvPr/>
            </p14:nvContentPartPr>
            <p14:xfrm>
              <a:off x="6095967" y="1394233"/>
              <a:ext cx="9720" cy="3233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A4C24A4-AB00-884E-E666-6239BD7A4E6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7967" y="1286233"/>
                <a:ext cx="45360" cy="34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01789B1-99CF-1F91-CF60-13B83786DD91}"/>
                  </a:ext>
                </a:extLst>
              </p14:cNvPr>
              <p14:cNvContentPartPr/>
              <p14:nvPr/>
            </p14:nvContentPartPr>
            <p14:xfrm>
              <a:off x="5384149" y="2343032"/>
              <a:ext cx="1423636" cy="1379321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01789B1-99CF-1F91-CF60-13B83786DD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66147" y="2235019"/>
                <a:ext cx="1459281" cy="15949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3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BB28E-E2D8-A691-0D50-69CCF27F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EE4716-63DD-D036-BA34-C4C724F5C823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EE4716-63DD-D036-BA34-C4C724F5C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727" y="222433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73D017F-00EE-7F71-C519-75093A9FFBDB}"/>
              </a:ext>
            </a:extLst>
          </p:cNvPr>
          <p:cNvSpPr txBox="1"/>
          <p:nvPr/>
        </p:nvSpPr>
        <p:spPr>
          <a:xfrm>
            <a:off x="3120911" y="381608"/>
            <a:ext cx="5832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Premier League Data-Driven TOTS</a:t>
            </a:r>
            <a:b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</a:br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2024 - 2025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CCA0B2-793B-CA3D-2F27-29012C00AF47}"/>
              </a:ext>
            </a:extLst>
          </p:cNvPr>
          <p:cNvSpPr txBox="1"/>
          <p:nvPr/>
        </p:nvSpPr>
        <p:spPr>
          <a:xfrm>
            <a:off x="3179908" y="1212605"/>
            <a:ext cx="583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Data-Driven Team Of The Season</a:t>
            </a:r>
          </a:p>
          <a:p>
            <a:pPr algn="ctr"/>
            <a:r>
              <a:rPr lang="en-ZA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Powered By Power Bi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8077EA-2127-323B-A122-43B17F6EC55B}"/>
              </a:ext>
            </a:extLst>
          </p:cNvPr>
          <p:cNvSpPr txBox="1"/>
          <p:nvPr/>
        </p:nvSpPr>
        <p:spPr>
          <a:xfrm>
            <a:off x="5915980" y="6475543"/>
            <a:ext cx="712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Data Source: </a:t>
            </a:r>
            <a:r>
              <a:rPr lang="en-ZA" sz="1600" dirty="0" err="1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Fbref</a:t>
            </a:r>
            <a:r>
              <a:rPr lang="en-ZA" sz="16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 | Analyst: Brandon Dyer-Smith</a:t>
            </a:r>
          </a:p>
        </p:txBody>
      </p:sp>
      <p:pic>
        <p:nvPicPr>
          <p:cNvPr id="1026" name="Picture 2" descr="England Premier League logo on transparent background ...">
            <a:extLst>
              <a:ext uri="{FF2B5EF4-FFF2-40B4-BE49-F238E27FC236}">
                <a16:creationId xmlns:a16="http://schemas.microsoft.com/office/drawing/2014/main" id="{181D1CF2-D0C7-1F96-F705-3F7E4749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04" y="2278183"/>
            <a:ext cx="3131782" cy="3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Bref - Aplicación de escritorio para Mac, Windows (PC ...">
            <a:extLst>
              <a:ext uri="{FF2B5EF4-FFF2-40B4-BE49-F238E27FC236}">
                <a16:creationId xmlns:a16="http://schemas.microsoft.com/office/drawing/2014/main" id="{63C4BD1C-2474-349F-6C68-A49C30870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5" t="12801" r="30156" b="12800"/>
          <a:stretch>
            <a:fillRect/>
          </a:stretch>
        </p:blipFill>
        <p:spPr bwMode="auto">
          <a:xfrm>
            <a:off x="6528616" y="2303038"/>
            <a:ext cx="3131782" cy="30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BBDA9-241B-5C0D-FF0B-BD3038A5BA15}"/>
              </a:ext>
            </a:extLst>
          </p:cNvPr>
          <p:cNvSpPr txBox="1"/>
          <p:nvPr/>
        </p:nvSpPr>
        <p:spPr>
          <a:xfrm>
            <a:off x="2999888" y="1938418"/>
            <a:ext cx="583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An evidence-based approach to football excellence.</a:t>
            </a:r>
          </a:p>
        </p:txBody>
      </p:sp>
    </p:spTree>
    <p:extLst>
      <p:ext uri="{BB962C8B-B14F-4D97-AF65-F5344CB8AC3E}">
        <p14:creationId xmlns:p14="http://schemas.microsoft.com/office/powerpoint/2010/main" val="2551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2A71D-86DD-49F1-3072-70E7ACDD9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B093B6-0ED1-D293-5FD3-354B91664551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B093B6-0ED1-D293-5FD3-354B91664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F9C357-BD04-D034-2C94-21905A44E0B0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F9C357-BD04-D034-2C94-21905A44E0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B63211-6269-8F21-63CC-A7E12AD14577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B63211-6269-8F21-63CC-A7E12AD145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48792E-D1DD-4B03-141E-BF173E62B295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48792E-D1DD-4B03-141E-BF173E62B2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A7FD4E-DFD0-78EB-832B-071234B64F68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A7FD4E-DFD0-78EB-832B-071234B64F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E279DB5-706F-8145-2A64-69048D74997D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9B9800-21F6-C7E0-26E3-4F49C4AE222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9B9800-21F6-C7E0-26E3-4F49C4AE22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52313A-2593-FE8E-E78D-94F91B08B97B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52313A-2593-FE8E-E78D-94F91B08B9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CABE7B-EF9B-D0BA-432B-B15D98948FA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CABE7B-EF9B-D0BA-432B-B15D98948F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EAA8A2-14AB-269F-31C2-891F153401EF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37145A-117E-3665-4571-E2A42ADC4630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37145A-117E-3665-4571-E2A42ADC46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67FA61-C125-2E61-7003-B765F1DB5D32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67FA61-C125-2E61-7003-B765F1DB5D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11447A-796E-0385-6578-E68FEFBBD6A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11447A-796E-0385-6578-E68FEFBBD6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7D77A9-8F67-AD3E-A372-ABC08A79F712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D140D7-DC74-C61B-75B2-5191351E530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D140D7-DC74-C61B-75B2-5191351E53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22B1A2-1767-FF18-9B5A-FBCC37394FDA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22B1A2-1767-FF18-9B5A-FBCC37394F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A32AE2-751F-203E-7CB6-1A10FF047FF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A32AE2-751F-203E-7CB6-1A10FF047F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153FC-8D67-C2D6-8DEF-D79C34F27A9F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19C63B-54BD-7F82-9C5B-7FA04D7841A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19C63B-54BD-7F82-9C5B-7FA04D7841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B4AC91-5A81-84F6-7A53-9D855571446B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B4AC91-5A81-84F6-7A53-9D85557144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979F8E-ABDE-68B4-7ED2-52E9D1753736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979F8E-ABDE-68B4-7ED2-52E9D17537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DC95446-A96D-6399-F79C-31DA42AABAC0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DC95446-A96D-6399-F79C-31DA42AABA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6DBC8F-BD38-2C80-4F54-84AFDC955BBB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6DBC8F-BD38-2C80-4F54-84AFDC955B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16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6F03B7-FDDD-9E21-D19B-513308762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B7F46F-55BC-F6AF-639B-42DE8D064ECA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B7F46F-55BC-F6AF-639B-42DE8D064E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D817F7-2A55-3037-C40B-682684E8743B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D817F7-2A55-3037-C40B-682684E874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D975B5-31A3-3DEF-C973-C783C2AF599E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D975B5-31A3-3DEF-C973-C783C2AF59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109FAA-8935-294D-BB98-F5D71AF9B019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109FAA-8935-294D-BB98-F5D71AF9B0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257C4A-35CD-921F-6EB4-53324CE8573F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257C4A-35CD-921F-6EB4-53324CE857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BDEF1B5-579D-170C-4615-0BD4B6B78420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DB4311-514E-C1E8-1312-F7C71B797B63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DB4311-514E-C1E8-1312-F7C71B797B6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83B2B0-9000-7DE5-5806-A179345B588E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83B2B0-9000-7DE5-5806-A179345B58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7136E3-957F-6E87-51AB-503DC937BC4D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7136E3-957F-6E87-51AB-503DC937BC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4DA43B-F535-8DBF-C616-D3D716B98D0C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42E43E-2CCC-4611-DC7E-45CFBF49B6AB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42E43E-2CCC-4611-DC7E-45CFBF49B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78A797-AA98-7BBC-76D8-0C8079F2DFAF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78A797-AA98-7BBC-76D8-0C8079F2DF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6B31E7-53D5-3D11-866A-56711FB89650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6B31E7-53D5-3D11-866A-56711FB896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7262633-B301-D064-674A-FA7382735197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9124E2-0D11-B98A-441F-3DB5C2802F8D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9124E2-0D11-B98A-441F-3DB5C2802F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481FA0-458E-D6D9-3460-A9FEC191A3F3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481FA0-458E-D6D9-3460-A9FEC191A3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E9BEB3-885D-4E05-36BC-9A2DACF07E1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E9BEB3-885D-4E05-36BC-9A2DACF07E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B8BB9C-D57E-667C-7A5A-6E5C52A5327B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6BEA2B-75B9-05B0-3BC5-E1F38BA3685D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6BEA2B-75B9-05B0-3BC5-E1F38BA368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B00D3C-0786-DB15-BCCF-2C6240D1DBF0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B00D3C-0786-DB15-BCCF-2C6240D1DB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F68D57-E587-B8E1-F3B7-F751F21B5D34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F68D57-E587-B8E1-F3B7-F751F21B5D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8749C0-1B0E-9BA2-94AA-8101C35B2857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8749C0-1B0E-9BA2-94AA-8101C35B285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0F1F868-67E4-F9ED-C4AF-B7DA8597347E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0F1F868-67E4-F9ED-C4AF-B7DA859734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2B4F20E-03E8-1BC0-9F44-DA4906F48B58}"/>
              </a:ext>
            </a:extLst>
          </p:cNvPr>
          <p:cNvSpPr txBox="1"/>
          <p:nvPr/>
        </p:nvSpPr>
        <p:spPr>
          <a:xfrm>
            <a:off x="1074581" y="600073"/>
            <a:ext cx="100094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goe Print" panose="02000600000000000000" pitchFamily="2" charset="0"/>
              </a:rPr>
              <a:t>There were only 4 players from the selected TOTS that made it into the Data-Driven TOTS.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 err="1">
                <a:solidFill>
                  <a:schemeClr val="bg1"/>
                </a:solidFill>
                <a:latin typeface="Segoe Print" panose="02000600000000000000" pitchFamily="2" charset="0"/>
              </a:rPr>
              <a:t>PSxG</a:t>
            </a:r>
            <a:r>
              <a:rPr lang="en-ZA" sz="2000" dirty="0">
                <a:solidFill>
                  <a:schemeClr val="bg1"/>
                </a:solidFill>
                <a:latin typeface="Segoe Print" panose="02000600000000000000" pitchFamily="2" charset="0"/>
              </a:rPr>
              <a:t>, Passes Over 40 Yards and Errors were the most influential for GK.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solidFill>
                  <a:schemeClr val="bg1"/>
                </a:solidFill>
                <a:latin typeface="Segoe Print" panose="02000600000000000000" pitchFamily="2" charset="0"/>
              </a:rPr>
              <a:t>Errors and Progressive passes were the most influential individual stats for defenders but overall, each type of defender was considered equally.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solidFill>
                  <a:schemeClr val="bg1"/>
                </a:solidFill>
                <a:latin typeface="Segoe Print" panose="02000600000000000000" pitchFamily="2" charset="0"/>
              </a:rPr>
              <a:t>Tackles won was the most influential stat for midfielders to compensate for the number of attacking stats considered.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>
              <a:solidFill>
                <a:schemeClr val="bg1"/>
              </a:solidFill>
              <a:latin typeface="Segoe Print" panose="020006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solidFill>
                  <a:schemeClr val="bg1"/>
                </a:solidFill>
                <a:latin typeface="Segoe Print" panose="02000600000000000000" pitchFamily="2" charset="0"/>
              </a:rPr>
              <a:t>Non-Penalty Goals (normalised) was the most influential stat for attackers as output is considered most important when selecting attackers for a team.</a:t>
            </a:r>
          </a:p>
        </p:txBody>
      </p:sp>
    </p:spTree>
    <p:extLst>
      <p:ext uri="{BB962C8B-B14F-4D97-AF65-F5344CB8AC3E}">
        <p14:creationId xmlns:p14="http://schemas.microsoft.com/office/powerpoint/2010/main" val="244301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6BBB2-5297-DED0-A626-2C306783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901191-985F-0B3C-E8BB-2AF1B98C9BDD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901191-985F-0B3C-E8BB-2AF1B98C9B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BFC9FD-7A5A-0F37-C94E-E1CA7070AB05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BFC9FD-7A5A-0F37-C94E-E1CA7070AB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77058F-AD54-3DCB-9AB7-3D411EE2FB7B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77058F-AD54-3DCB-9AB7-3D411EE2FB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D96B3F-449B-493A-3058-83B3E27A26EB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D96B3F-449B-493A-3058-83B3E27A26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A6EB0DD-A5BB-7181-809A-CB124A86D05A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A6EB0DD-A5BB-7181-809A-CB124A86D0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EDF2490-D92B-C5EA-91E4-549975120DD6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633332-6AE2-9709-C937-B93800477751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633332-6AE2-9709-C937-B938004777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FEFCAA-E18A-5A7B-C243-85B12A0FD58A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FEFCAA-E18A-5A7B-C243-85B12A0FD5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81B7B0-50B6-9BF0-8511-80F67F1A228B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81B7B0-50B6-9BF0-8511-80F67F1A22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AA8E5B-4D2C-8A79-B670-B121463C9FB2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9B1740-809E-328E-55C1-4F5036D5A800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9B1740-809E-328E-55C1-4F5036D5A8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B1D497-B120-C4CB-B7DC-759F22FBBFE8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B1D497-B120-C4CB-B7DC-759F22FBBF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B2CCB9-DF1C-8F20-8208-96C52FCDAE21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B2CCB9-DF1C-8F20-8208-96C52FCDAE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A406726-DF7C-555A-FEA8-7FE013894CAD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3EC92E-D176-FF95-98EE-493BBC3F245F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3EC92E-D176-FF95-98EE-493BBC3F24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3EE8B8-3EF9-C12D-B280-CAD167CB92CE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3EE8B8-3EF9-C12D-B280-CAD167CB92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C578426-9DB7-62BA-DCA0-600624937F3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578426-9DB7-62BA-DCA0-600624937F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F589F28-AA57-0A99-9B76-0F34B45F39D4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731AF1-0C42-0DDF-EE36-9B04CDBB5413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731AF1-0C42-0DDF-EE36-9B04CDBB54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BB646F-AE50-A2B7-5510-27354EFB057E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BB646F-AE50-A2B7-5510-27354EFB05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E1076E-9124-24B3-F5EB-E8333F18FA3F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E1076E-9124-24B3-F5EB-E8333F18FA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DAAFFDD-30E6-5D7B-D426-9AFEED510627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DAAFFDD-30E6-5D7B-D426-9AFEED5106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EB4F4B1-2318-B0E5-0B21-2DDDD4BB5E2A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EB4F4B1-2318-B0E5-0B21-2DDDD4BB5E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1A6F34-A90E-927D-C096-38BD5A772E9E}"/>
                  </a:ext>
                </a:extLst>
              </p14:cNvPr>
              <p14:cNvContentPartPr/>
              <p14:nvPr/>
            </p14:nvContentPartPr>
            <p14:xfrm>
              <a:off x="1065221" y="3117517"/>
              <a:ext cx="465120" cy="46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1A6F34-A90E-927D-C096-38BD5A772E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9221" y="2901517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800A35-0149-95AD-2768-936A2E10A282}"/>
                  </a:ext>
                </a:extLst>
              </p14:cNvPr>
              <p14:cNvContentPartPr/>
              <p14:nvPr/>
            </p14:nvContentPartPr>
            <p14:xfrm>
              <a:off x="3146981" y="5563800"/>
              <a:ext cx="465120" cy="465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800A35-0149-95AD-2768-936A2E10A28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10981" y="5347800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B5403D-2696-4402-57BE-A8575AA6E26F}"/>
                  </a:ext>
                </a:extLst>
              </p14:cNvPr>
              <p14:cNvContentPartPr/>
              <p14:nvPr/>
            </p14:nvContentPartPr>
            <p14:xfrm>
              <a:off x="2780514" y="3934930"/>
              <a:ext cx="465120" cy="465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B5403D-2696-4402-57BE-A8575AA6E2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44514" y="3718930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C1D4C2-5CBB-AAC2-52B0-97F2D072F0BC}"/>
                  </a:ext>
                </a:extLst>
              </p14:cNvPr>
              <p14:cNvContentPartPr/>
              <p14:nvPr/>
            </p14:nvContentPartPr>
            <p14:xfrm>
              <a:off x="2756582" y="2346771"/>
              <a:ext cx="465120" cy="465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C1D4C2-5CBB-AAC2-52B0-97F2D072F0B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20582" y="2130771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FD1B467-BE9B-02DA-AB38-09F49DA132B1}"/>
                  </a:ext>
                </a:extLst>
              </p14:cNvPr>
              <p14:cNvContentPartPr/>
              <p14:nvPr/>
            </p14:nvContentPartPr>
            <p14:xfrm>
              <a:off x="3231478" y="802147"/>
              <a:ext cx="465120" cy="465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FD1B467-BE9B-02DA-AB38-09F49DA132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95478" y="586147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AD6347-5EAD-B519-4DDF-7B566C5BB7D3}"/>
                  </a:ext>
                </a:extLst>
              </p14:cNvPr>
              <p14:cNvContentPartPr/>
              <p14:nvPr/>
            </p14:nvContentPartPr>
            <p14:xfrm>
              <a:off x="5288766" y="3117517"/>
              <a:ext cx="465120" cy="465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AD6347-5EAD-B519-4DDF-7B566C5BB7D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52766" y="2901517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2C4B934-6B5D-AB13-C0E7-04FC957E9674}"/>
                  </a:ext>
                </a:extLst>
              </p14:cNvPr>
              <p14:cNvContentPartPr/>
              <p14:nvPr/>
            </p14:nvContentPartPr>
            <p14:xfrm>
              <a:off x="5288766" y="4747810"/>
              <a:ext cx="465120" cy="465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2C4B934-6B5D-AB13-C0E7-04FC957E96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52766" y="4531810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DF6421-9FB1-65C7-E406-A997C94413F8}"/>
                  </a:ext>
                </a:extLst>
              </p14:cNvPr>
              <p14:cNvContentPartPr/>
              <p14:nvPr/>
            </p14:nvContentPartPr>
            <p14:xfrm>
              <a:off x="5359941" y="1429684"/>
              <a:ext cx="465120" cy="465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DF6421-9FB1-65C7-E406-A997C94413F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23941" y="1213684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D34A0C5-71A6-C132-FA14-7D9CEA27818F}"/>
                  </a:ext>
                </a:extLst>
              </p14:cNvPr>
              <p14:cNvContentPartPr/>
              <p14:nvPr/>
            </p14:nvContentPartPr>
            <p14:xfrm>
              <a:off x="7511511" y="911229"/>
              <a:ext cx="465120" cy="46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D34A0C5-71A6-C132-FA14-7D9CEA27818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75511" y="695229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DC798A-7058-7A2A-2BDD-893A0832AD99}"/>
                  </a:ext>
                </a:extLst>
              </p14:cNvPr>
              <p14:cNvContentPartPr/>
              <p14:nvPr/>
            </p14:nvContentPartPr>
            <p14:xfrm>
              <a:off x="7990410" y="3059215"/>
              <a:ext cx="465120" cy="465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DC798A-7058-7A2A-2BDD-893A0832AD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54410" y="2843215"/>
                <a:ext cx="53676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3B56ACA-FADE-064F-B2A3-C9789790F0D6}"/>
                  </a:ext>
                </a:extLst>
              </p14:cNvPr>
              <p14:cNvContentPartPr/>
              <p14:nvPr/>
            </p14:nvContentPartPr>
            <p14:xfrm>
              <a:off x="7511511" y="5331240"/>
              <a:ext cx="465120" cy="465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3B56ACA-FADE-064F-B2A3-C9789790F0D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75511" y="5115240"/>
                <a:ext cx="536760" cy="8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822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6D7D0-2766-01D1-1AD6-AA0133E7A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124198-19CC-A305-E6CD-5193A263804C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124198-19CC-A305-E6CD-5193A2638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394D39-117F-9CE6-CCD6-6D09D102A8CA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394D39-117F-9CE6-CCD6-6D09D102A8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A97B0C-A19D-2D7B-4F6A-BA861BA928E5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A97B0C-A19D-2D7B-4F6A-BA861BA928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60E6AD-3079-5D12-BF4D-302B7BA4A156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60E6AD-3079-5D12-BF4D-302B7BA4A1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828E8F-2DCB-D2D7-4702-D90FB017E944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828E8F-2DCB-D2D7-4702-D90FB017E9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04D2EA-4853-11FC-62D2-77004EAA9ED1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B172F4-1930-548F-E36D-499BBABAD31F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B172F4-1930-548F-E36D-499BBABAD3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6FC424-A90F-1C0E-A761-7E0607BCB1B2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6FC424-A90F-1C0E-A761-7E0607BCB1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A35D9-21AF-8DBA-0C54-EAD9625D56E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A35D9-21AF-8DBA-0C54-EAD9625D56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C85011-0F83-B471-90C1-97AE9FD43986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24EE1E-EB34-E87C-0EDD-0028B8192C5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24EE1E-EB34-E87C-0EDD-0028B8192C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DF8C76-15B3-62DF-AF6C-3D8FA46493EB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DF8C76-15B3-62DF-AF6C-3D8FA46493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DBA225-C90D-BECF-97C6-70B844EE88B8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DBA225-C90D-BECF-97C6-70B844EE88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4C6E5F5-4D78-1980-CA01-6A8D1C3AEA75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8E87FF-FED3-1C7F-5314-1C5199E8890F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8E87FF-FED3-1C7F-5314-1C5199E889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489D38-4BB1-E9C5-0782-F7602A309E4D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489D38-4BB1-E9C5-0782-F7602A309E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2EEFB7-6F04-2DDB-CBBB-293B71C57D01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2EEFB7-6F04-2DDB-CBBB-293B71C57D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561F6A-FA0D-58AA-2F53-8913FB47337C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E48E10-498C-E50A-B4F7-0BA54737786E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E48E10-498C-E50A-B4F7-0BA5473778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ED048B-A76A-9A38-ADB3-EC693B18D33F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ED048B-A76A-9A38-ADB3-EC693B18D3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84698A0-49CB-9109-AA28-17365270CFC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84698A0-49CB-9109-AA28-17365270CF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841A21E-74CC-4958-39C0-BEF3CD6B6251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841A21E-74CC-4958-39C0-BEF3CD6B62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1CB4E6-9819-B4DA-5389-4A72FAC8F440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1CB4E6-9819-B4DA-5389-4A72FAC8F4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63890F6-D7E7-E9BD-F65F-02FCAD3402B4}"/>
              </a:ext>
            </a:extLst>
          </p:cNvPr>
          <p:cNvSpPr txBox="1"/>
          <p:nvPr/>
        </p:nvSpPr>
        <p:spPr>
          <a:xfrm>
            <a:off x="3177365" y="687478"/>
            <a:ext cx="58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Project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11E0E7-135B-03BA-C418-F89F9BE7B9FE}"/>
              </a:ext>
            </a:extLst>
          </p:cNvPr>
          <p:cNvSpPr/>
          <p:nvPr/>
        </p:nvSpPr>
        <p:spPr>
          <a:xfrm>
            <a:off x="1074581" y="1304764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9B03F-9AEA-6BE7-DB7B-D5CA4F75459D}"/>
              </a:ext>
            </a:extLst>
          </p:cNvPr>
          <p:cNvSpPr/>
          <p:nvPr/>
        </p:nvSpPr>
        <p:spPr>
          <a:xfrm>
            <a:off x="4511040" y="1300858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9628D-F386-5C1F-3456-8899593AD675}"/>
              </a:ext>
            </a:extLst>
          </p:cNvPr>
          <p:cNvSpPr/>
          <p:nvPr/>
        </p:nvSpPr>
        <p:spPr>
          <a:xfrm>
            <a:off x="7950700" y="1288759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Normalisation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AE163-2DDF-4A32-EFAC-C23E1B7B11BF}"/>
              </a:ext>
            </a:extLst>
          </p:cNvPr>
          <p:cNvSpPr/>
          <p:nvPr/>
        </p:nvSpPr>
        <p:spPr>
          <a:xfrm>
            <a:off x="1090511" y="2398357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Comparison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43358D-7F71-ECFB-C1E9-1D04DFFA1A53}"/>
              </a:ext>
            </a:extLst>
          </p:cNvPr>
          <p:cNvSpPr/>
          <p:nvPr/>
        </p:nvSpPr>
        <p:spPr>
          <a:xfrm>
            <a:off x="4526970" y="2394451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Scoring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52EB4-4872-B905-2538-25CCFFCD4B03}"/>
              </a:ext>
            </a:extLst>
          </p:cNvPr>
          <p:cNvSpPr/>
          <p:nvPr/>
        </p:nvSpPr>
        <p:spPr>
          <a:xfrm>
            <a:off x="7966630" y="2382352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Weighting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0F02D9-445A-9832-3FB8-5E44456B1560}"/>
              </a:ext>
            </a:extLst>
          </p:cNvPr>
          <p:cNvGrpSpPr/>
          <p:nvPr/>
        </p:nvGrpSpPr>
        <p:grpSpPr>
          <a:xfrm>
            <a:off x="4168808" y="1622141"/>
            <a:ext cx="304200" cy="186480"/>
            <a:chOff x="4168808" y="1622141"/>
            <a:chExt cx="304200" cy="186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51A176-BF96-9A5A-49E4-3687D4B94B5E}"/>
                    </a:ext>
                  </a:extLst>
                </p14:cNvPr>
                <p14:cNvContentPartPr/>
                <p14:nvPr/>
              </p14:nvContentPartPr>
              <p14:xfrm>
                <a:off x="4168808" y="1690901"/>
                <a:ext cx="29772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51A176-BF96-9A5A-49E4-3687D4B94B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0808" y="1583261"/>
                  <a:ext cx="333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BD9935-C1A9-346B-3DB7-2D3D85DA6F57}"/>
                    </a:ext>
                  </a:extLst>
                </p14:cNvPr>
                <p14:cNvContentPartPr/>
                <p14:nvPr/>
              </p14:nvContentPartPr>
              <p14:xfrm>
                <a:off x="4375448" y="1622141"/>
                <a:ext cx="9756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BD9935-C1A9-346B-3DB7-2D3D85DA6F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57448" y="1514501"/>
                  <a:ext cx="13320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E082F4-C547-0E1B-D04E-88BB91818245}"/>
              </a:ext>
            </a:extLst>
          </p:cNvPr>
          <p:cNvGrpSpPr/>
          <p:nvPr/>
        </p:nvGrpSpPr>
        <p:grpSpPr>
          <a:xfrm>
            <a:off x="7600328" y="1602701"/>
            <a:ext cx="340920" cy="157680"/>
            <a:chOff x="7600328" y="1602701"/>
            <a:chExt cx="340920" cy="157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70863F-09C9-976A-CDA8-BF91564E8CAF}"/>
                    </a:ext>
                  </a:extLst>
                </p14:cNvPr>
                <p14:cNvContentPartPr/>
                <p14:nvPr/>
              </p14:nvContentPartPr>
              <p14:xfrm>
                <a:off x="7600328" y="1671461"/>
                <a:ext cx="304560" cy="2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70863F-09C9-976A-CDA8-BF91564E8C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82328" y="1563461"/>
                  <a:ext cx="340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A31C96-585C-149B-88CE-984746814529}"/>
                    </a:ext>
                  </a:extLst>
                </p14:cNvPr>
                <p14:cNvContentPartPr/>
                <p14:nvPr/>
              </p14:nvContentPartPr>
              <p14:xfrm>
                <a:off x="7826408" y="1602701"/>
                <a:ext cx="114840" cy="15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A31C96-585C-149B-88CE-9847468145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08768" y="1494701"/>
                  <a:ext cx="150480" cy="37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344F22-CEBF-2228-911B-7B1CA9FEB23E}"/>
                  </a:ext>
                </a:extLst>
              </p14:cNvPr>
              <p14:cNvContentPartPr/>
              <p14:nvPr/>
            </p14:nvContentPartPr>
            <p14:xfrm>
              <a:off x="9546848" y="2064221"/>
              <a:ext cx="360" cy="24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344F22-CEBF-2228-911B-7B1CA9FEB2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29208" y="1956581"/>
                <a:ext cx="360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8FAB6C-C6EB-1B0E-4621-DB1C2243F4B3}"/>
                  </a:ext>
                </a:extLst>
              </p14:cNvPr>
              <p14:cNvContentPartPr/>
              <p14:nvPr/>
            </p14:nvContentPartPr>
            <p14:xfrm>
              <a:off x="9428768" y="2221901"/>
              <a:ext cx="232200" cy="95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8FAB6C-C6EB-1B0E-4621-DB1C2243F4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11128" y="2113901"/>
                <a:ext cx="267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CED81-FD1E-650A-44F6-AE43FBEF173C}"/>
              </a:ext>
            </a:extLst>
          </p:cNvPr>
          <p:cNvGrpSpPr/>
          <p:nvPr/>
        </p:nvGrpSpPr>
        <p:grpSpPr>
          <a:xfrm>
            <a:off x="7669448" y="2595581"/>
            <a:ext cx="275040" cy="231120"/>
            <a:chOff x="7669448" y="2595581"/>
            <a:chExt cx="275040" cy="23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98C7FD-74F8-A3AA-8F5A-E6440FF2217B}"/>
                    </a:ext>
                  </a:extLst>
                </p14:cNvPr>
                <p14:cNvContentPartPr/>
                <p14:nvPr/>
              </p14:nvContentPartPr>
              <p14:xfrm>
                <a:off x="7675208" y="2723381"/>
                <a:ext cx="26928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98C7FD-74F8-A3AA-8F5A-E6440FF221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57568" y="2615381"/>
                  <a:ext cx="304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89BA48-9FF5-EAC4-1961-AE059327DDC3}"/>
                    </a:ext>
                  </a:extLst>
                </p14:cNvPr>
                <p14:cNvContentPartPr/>
                <p14:nvPr/>
              </p14:nvContentPartPr>
              <p14:xfrm>
                <a:off x="7669448" y="2595581"/>
                <a:ext cx="118080" cy="231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89BA48-9FF5-EAC4-1961-AE059327DD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51448" y="2487581"/>
                  <a:ext cx="153720" cy="44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4DF96E-F7EE-E566-3949-01E9AEB99CD1}"/>
                  </a:ext>
                </a:extLst>
              </p14:cNvPr>
              <p14:cNvContentPartPr/>
              <p14:nvPr/>
            </p14:nvContentPartPr>
            <p14:xfrm>
              <a:off x="4197968" y="2713301"/>
              <a:ext cx="285840" cy="10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4DF96E-F7EE-E566-3949-01E9AEB99C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79968" y="2605301"/>
                <a:ext cx="321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56282E6-3740-E17A-DEE8-136118BB561C}"/>
                  </a:ext>
                </a:extLst>
              </p14:cNvPr>
              <p14:cNvContentPartPr/>
              <p14:nvPr/>
            </p14:nvContentPartPr>
            <p14:xfrm>
              <a:off x="4159808" y="2585861"/>
              <a:ext cx="176400" cy="25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56282E6-3740-E17A-DEE8-136118BB561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2168" y="2478221"/>
                <a:ext cx="21204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672821D-6BD5-53D0-250D-B69EE8ED398D}"/>
              </a:ext>
            </a:extLst>
          </p:cNvPr>
          <p:cNvSpPr txBox="1"/>
          <p:nvPr/>
        </p:nvSpPr>
        <p:spPr>
          <a:xfrm>
            <a:off x="7669448" y="6306970"/>
            <a:ext cx="500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  <a:t>Data Source: </a:t>
            </a:r>
            <a:r>
              <a:rPr lang="en-ZA" dirty="0" err="1">
                <a:solidFill>
                  <a:schemeClr val="bg1"/>
                </a:solidFill>
                <a:latin typeface="Segoe Print" panose="02000600000000000000" pitchFamily="2" charset="0"/>
              </a:rPr>
              <a:t>Fbref</a:t>
            </a:r>
            <a: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  <a:t>, 2024-25 season</a:t>
            </a:r>
            <a:b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  <a:t>Min. 1800 Mins</a:t>
            </a:r>
          </a:p>
        </p:txBody>
      </p:sp>
    </p:spTree>
    <p:extLst>
      <p:ext uri="{BB962C8B-B14F-4D97-AF65-F5344CB8AC3E}">
        <p14:creationId xmlns:p14="http://schemas.microsoft.com/office/powerpoint/2010/main" val="332794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D1839-6F2E-B9A0-0691-E1A0BDF16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20A63D-01DC-EF24-AE7E-735005570F42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20A63D-01DC-EF24-AE7E-735005570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B429A2-11D9-F3E5-EAD5-CF121B333C7C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B429A2-11D9-F3E5-EAD5-CF121B333C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AE7ECB-5AC2-AAB2-90B1-65A655CA0C5C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AE7ECB-5AC2-AAB2-90B1-65A655CA0C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65395F-1AE6-E4BC-E874-FD7D8882E8E8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65395F-1AE6-E4BC-E874-FD7D8882E8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A845C1-37B1-EF02-1AED-CFBE5D194731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A845C1-37B1-EF02-1AED-CFBE5D1947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4E631C1-D862-BD70-B885-5338A3D221AA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926D4E-AF46-E7C5-EE29-62F68C5683E4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926D4E-AF46-E7C5-EE29-62F68C5683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32E2B5-1FF3-2907-E724-09066A2FD998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32E2B5-1FF3-2907-E724-09066A2FD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2E3CF6-4D3C-137E-29B4-7F083B6FD28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2E3CF6-4D3C-137E-29B4-7F083B6FD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E581DC-EDF1-7B79-2675-0746DE9AE658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5B1FB3-4980-CE82-A5BC-CBE5C5B8D1C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5B1FB3-4980-CE82-A5BC-CBE5C5B8D1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99842A-7D21-080D-A944-BE33B21A4383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99842A-7D21-080D-A944-BE33B21A43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281F78-EAF6-6144-1A8E-BC264F662B63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281F78-EAF6-6144-1A8E-BC264F662B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30B774-6742-98C8-9814-743790D3F6F0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5462F9-8C61-D4E8-5ECA-754A13C7AAB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5462F9-8C61-D4E8-5ECA-754A13C7AA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C20049-6DE0-FDC8-1B69-220B5A5EB58C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C20049-6DE0-FDC8-1B69-220B5A5EB5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2B2388-83CA-BF30-74BD-BF51B449F730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2B2388-83CA-BF30-74BD-BF51B449F7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F988E8-E95B-AA90-DFB7-3A3FA929A505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7F4797-A23A-4C86-B004-737ED1DC83BF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7F4797-A23A-4C86-B004-737ED1DC83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5F4B11-8A6F-3E27-E1CC-EC6BE22F4266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5F4B11-8A6F-3E27-E1CC-EC6BE22F42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C286B9-BE52-5B94-CEE6-DBF994C50757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C286B9-BE52-5B94-CEE6-DBF994C507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200CCB3-E695-EFA7-0293-63CD75455B9E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200CCB3-E695-EFA7-0293-63CD75455B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BC9067-394C-E822-6C2B-EEB2AD4318A5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BC9067-394C-E822-6C2B-EEB2AD4318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30B479-7039-9601-4010-75D15404A919}"/>
                  </a:ext>
                </a:extLst>
              </p14:cNvPr>
              <p14:cNvContentPartPr/>
              <p14:nvPr/>
            </p14:nvContentPartPr>
            <p14:xfrm>
              <a:off x="2533679" y="899078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30B479-7039-9601-4010-75D15404A9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70679" y="521078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6CE2C5-BFE6-293C-EBEF-E6F07F5EDAD0}"/>
                  </a:ext>
                </a:extLst>
              </p14:cNvPr>
              <p14:cNvContentPartPr/>
              <p14:nvPr/>
            </p14:nvContentPartPr>
            <p14:xfrm>
              <a:off x="2523634" y="2315491"/>
              <a:ext cx="580680" cy="580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6CE2C5-BFE6-293C-EBEF-E6F07F5EDA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60634" y="1937491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8E5180-ED0B-94B9-739C-1AB2C444F6B8}"/>
                  </a:ext>
                </a:extLst>
              </p14:cNvPr>
              <p14:cNvContentPartPr/>
              <p14:nvPr/>
            </p14:nvContentPartPr>
            <p14:xfrm>
              <a:off x="2513337" y="3819190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8E5180-ED0B-94B9-739C-1AB2C444F6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50337" y="3441190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A926B76-5260-2616-B006-3BEB8BFE07D3}"/>
                  </a:ext>
                </a:extLst>
              </p14:cNvPr>
              <p14:cNvContentPartPr/>
              <p14:nvPr/>
            </p14:nvContentPartPr>
            <p14:xfrm>
              <a:off x="2497337" y="5363117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A926B76-5260-2616-B006-3BEB8BFE07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34337" y="4985117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B0A27BD-38AC-9AAF-B89D-1B55D5199A48}"/>
              </a:ext>
            </a:extLst>
          </p:cNvPr>
          <p:cNvGrpSpPr/>
          <p:nvPr/>
        </p:nvGrpSpPr>
        <p:grpSpPr>
          <a:xfrm>
            <a:off x="3158367" y="812473"/>
            <a:ext cx="2985840" cy="393840"/>
            <a:chOff x="3158367" y="812473"/>
            <a:chExt cx="2985840" cy="393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2FB416-4E8D-BCA0-0744-801704064DA0}"/>
                    </a:ext>
                  </a:extLst>
                </p14:cNvPr>
                <p14:cNvContentPartPr/>
                <p14:nvPr/>
              </p14:nvContentPartPr>
              <p14:xfrm>
                <a:off x="3158367" y="960073"/>
                <a:ext cx="2985840" cy="21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2FB416-4E8D-BCA0-0744-801704064D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5727" y="582073"/>
                  <a:ext cx="3111480" cy="9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37B343-D5E4-4AA5-F233-B15270D04BB2}"/>
                    </a:ext>
                  </a:extLst>
                </p14:cNvPr>
                <p14:cNvContentPartPr/>
                <p14:nvPr/>
              </p14:nvContentPartPr>
              <p14:xfrm>
                <a:off x="5883567" y="812473"/>
                <a:ext cx="249840" cy="393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37B343-D5E4-4AA5-F233-B15270D04B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0567" y="434473"/>
                  <a:ext cx="375480" cy="11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BC80B-2988-87D7-D0A7-51F1230E8C59}"/>
              </a:ext>
            </a:extLst>
          </p:cNvPr>
          <p:cNvGrpSpPr/>
          <p:nvPr/>
        </p:nvGrpSpPr>
        <p:grpSpPr>
          <a:xfrm>
            <a:off x="3084927" y="5578513"/>
            <a:ext cx="2922120" cy="383760"/>
            <a:chOff x="3084927" y="5578513"/>
            <a:chExt cx="2922120" cy="383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B1D3BB-3ADC-8D39-8496-771B50BEECB2}"/>
                    </a:ext>
                  </a:extLst>
                </p14:cNvPr>
                <p14:cNvContentPartPr/>
                <p14:nvPr/>
              </p14:nvContentPartPr>
              <p14:xfrm>
                <a:off x="3084927" y="5698753"/>
                <a:ext cx="2822040" cy="23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B1D3BB-3ADC-8D39-8496-771B50BEEC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1927" y="5321113"/>
                  <a:ext cx="294768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040C4F-EBCC-E8FC-D7A2-1029534D07A0}"/>
                    </a:ext>
                  </a:extLst>
                </p14:cNvPr>
                <p14:cNvContentPartPr/>
                <p14:nvPr/>
              </p14:nvContentPartPr>
              <p14:xfrm>
                <a:off x="5685207" y="5578513"/>
                <a:ext cx="321840" cy="38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040C4F-EBCC-E8FC-D7A2-1029534D07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2567" y="5200873"/>
                  <a:ext cx="447480" cy="11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D0CFE-1AC4-BE0C-64BD-FA89C8EB2073}"/>
              </a:ext>
            </a:extLst>
          </p:cNvPr>
          <p:cNvGrpSpPr/>
          <p:nvPr/>
        </p:nvGrpSpPr>
        <p:grpSpPr>
          <a:xfrm>
            <a:off x="3122007" y="3878953"/>
            <a:ext cx="991800" cy="327960"/>
            <a:chOff x="3122007" y="3878953"/>
            <a:chExt cx="991800" cy="32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254BCC-C09A-A65C-1188-F843A4A555DB}"/>
                    </a:ext>
                  </a:extLst>
                </p14:cNvPr>
                <p14:cNvContentPartPr/>
                <p14:nvPr/>
              </p14:nvContentPartPr>
              <p14:xfrm>
                <a:off x="3122007" y="4035913"/>
                <a:ext cx="774000" cy="29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254BCC-C09A-A65C-1188-F843A4A555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59007" y="3658273"/>
                  <a:ext cx="8996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03487E-C4CC-8D3F-CE9E-1C1A1F423E42}"/>
                    </a:ext>
                  </a:extLst>
                </p14:cNvPr>
                <p14:cNvContentPartPr/>
                <p14:nvPr/>
              </p14:nvContentPartPr>
              <p14:xfrm>
                <a:off x="3838407" y="3878953"/>
                <a:ext cx="275400" cy="32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03487E-C4CC-8D3F-CE9E-1C1A1F423E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75767" y="3500953"/>
                  <a:ext cx="401040" cy="10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374A30-C3BB-ADBD-7CD4-058649E98173}"/>
              </a:ext>
            </a:extLst>
          </p:cNvPr>
          <p:cNvGrpSpPr/>
          <p:nvPr/>
        </p:nvGrpSpPr>
        <p:grpSpPr>
          <a:xfrm>
            <a:off x="3122007" y="2521393"/>
            <a:ext cx="999720" cy="507600"/>
            <a:chOff x="3122007" y="2521393"/>
            <a:chExt cx="999720" cy="507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EA9F23-6476-9901-7E3D-70FFB5784F29}"/>
                    </a:ext>
                  </a:extLst>
                </p14:cNvPr>
                <p14:cNvContentPartPr/>
                <p14:nvPr/>
              </p14:nvContentPartPr>
              <p14:xfrm>
                <a:off x="3122007" y="2650633"/>
                <a:ext cx="85644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EA9F23-6476-9901-7E3D-70FFB5784F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9007" y="2272993"/>
                  <a:ext cx="98208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7E2D1-A054-3D14-7112-11F974F0226A}"/>
                    </a:ext>
                  </a:extLst>
                </p14:cNvPr>
                <p14:cNvContentPartPr/>
                <p14:nvPr/>
              </p14:nvContentPartPr>
              <p14:xfrm>
                <a:off x="3870087" y="2521393"/>
                <a:ext cx="251640" cy="507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7E2D1-A054-3D14-7112-11F974F022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07087" y="2143393"/>
                  <a:ext cx="377280" cy="126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146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Dyer-Smith</dc:creator>
  <cp:lastModifiedBy>Brandon Dyer-Smith</cp:lastModifiedBy>
  <cp:revision>38</cp:revision>
  <dcterms:created xsi:type="dcterms:W3CDTF">2025-10-07T05:39:01Z</dcterms:created>
  <dcterms:modified xsi:type="dcterms:W3CDTF">2025-10-21T11:56:40Z</dcterms:modified>
</cp:coreProperties>
</file>