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D26"/>
    <a:srgbClr val="002D18"/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72" y="1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09.0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5 569,'-4'-4,"7"-6,7-1,20-8,22-9,20 1,10-5,5-1,-8 5,-9 8,-12 2,-12 5,-4 0,3 2,8-2,7 3,11-3,11 2,14-2,11-8,6 0,1-1,7 0,0 2,2 5,15 6,23 3,19 4,27 1,21 2,13-1,7-12,-7-4,-9-4,-15 1,-21 4,-23 5,-28 3,-20 4,-19 2,-10 1,-8 1,-7 0,-7-1,-8 1,-7 0,-8-1,-5 0,-10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6.16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 0,'4'4,"2"7,4 4,5 6,8 6,9 9,4-3,0 3,-2-2,-2-1,-3-2,-1-7,-2-3,-4 0,-3 0,-3 2,3 0,3 1,7 1,3 0,0-3,-1-2,-2-4,-5-1,-3-2,-4 5,-6 4,-22 6,-22 8,-23 11,-15 6,-4 2,-2 2,7-6,2-2,9-9,10-8,9-4,7-4,4-4,8-7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4.2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0 287,'13'0,"18"0,16-5,9-1,8 1,2-4,7 0,0 1,1 3,0 1,-3 2,-5 2,-1-1,2 2,7-1,12 0,10 1,5-1,17 0,9 0,2 0,8 0,3 0,5 0,-2 0,6 0,-5-4,-1-2,-2-4,0 0,-6 1,-4 3,-12-3,-3 1,-5-3,-4 0,-2-2,3 1,0-1,-1 1,4-7,-5-3,-6 1,-17 5,-13 5,-15 4,-7 3,-12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5.6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0,'0'9,"8"3,13-1,10 2,5-1,9-2,15-3,9-3,3-2,1 3,-6 0,-3 5,-2-1,-4 0,-7-3,-8 2,-7 0,-9 7,-14 10,-14 18,-15 19,-9 13,-9 5,1-1,-2-1,4-9,3-4,3-4,0-4,1-11,4-5,5-5,6-5,4-6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7.7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0,'4'5,"15"9,17 25,16 23,16 14,14 11,19 14,15 10,13 5,11 3,8 0,5-8,-6-9,-2-5,-4-10,9-2,6 1,-3-4,8-9,3-2,0-1,-3-4,3 1,-1-3,-10-3,-1-4,-9-2,-15-3,-17-5,-5-6,-12-2,-9-2,-10-4,-9 1,-3-5,-4 2,-2-1,-3-1,-1 0,-6-2,-11-5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8.9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361 0,'8'5,"13"18,23 19,18 10,20 11,5 2,-3-10,-4-4,-11-13,-12-7,-7-5,-13-2,-12 3,-19 10,-24-1,-35 6,-26 6,-25 6,-13-1,-9 4,1-4,-1-10,12-9,22-1,21-7,24-6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2.00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1204 28,'-4'0,"-11"0,-15 0,-12 0,-11 0,-6 0,-1 0,-4 0,-4 0,5 0,5 0,8 0,-1 0,-1 0,1 0,-5 0,3 0,2 0,4 0,7 0,6 0,4-5,2 0,3-1,0 1,1 2,-1 1,0 1,5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3.1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885 0,'-5'4,"-13"7,-14 4,-10 14,-10 10,-6 3,3-1,3-3,4-4,3-4,5-1,-1-3,8 0,4-6,-1-5,0 3,1-1,1-4,1 0,-4 3,-6 2,5 3,2-2,2-4,6 4,12 11,15 15,16 7,18 4,19 10,9 3,1-2,7 0,0-6,-1 4,1-9,-8-6,-11-11,-11-8,-13-9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9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1084,'0'-8,"0"-13,0-10,0-14,0-7,0-13,0-13,0-5,0-3,0 1,0 10,0 1,0 8,0 7,-5 9,-1 4,1 6,0 1,-2 6,-1 6,1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3.3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0 534,'0'-8,"0"-8,9-10,7-4,10-2,4-4,7-1,0-2,-1 1,2-2,-1 2,-7 2,-4 4,-3-2,0 1,-4 1,-1 6,9 26,5 25,10 21,2 21,7 12,3 1,1 5,-4-9,2-7,-7-12,-4-11,-8-9,-6-10,-8-7,-3-5,1-2,1 2,1 2,3 3,-4-2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7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1297 81,'-5'0,"-13"0,-14-5,-10-5,-6-5,1-1,-5 3,-7 3,-6 4,-10 3,-9 1,-8 2,-6 0,1 1,3 0,10-1,10 1,13-1,8 0,9 0,4 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2.80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1 519,'9'0,"11"0,7 0,7 0,12 0,10 0,18-9,27-2,27-9,21-5,22 2,15-4,8 2,-8-2,-10-2,-3 4,-1 2,-4 1,0-5,3-2,1 4,8 1,3 2,6-6,-4-1,-2 3,-6 7,-7 7,-3 4,-2 5,5 2,4 2,8 0,7 0,7 0,5 0,11 0,15-1,6 0,13 0,3 0,-6 0,-9 0,4 0,0 0,-9 0,-5 0,4 0,-8 0,-4 0,-19 0,-12 0,-15 0,-11 0,-14 0,-20 0,-22 0,-19 0,-20 0,-17 0,-16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4.1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271 0,'-4'0,"-2"4,0 11,11 2,12 7,12 8,15 4,12-1,10 3,7-1,5-2,-4-3,-4-7,-10-3,-16-1,-15 9,-16 8,-38 15,-27 7,-26 11,-18 15,-14 11,-6 10,8-4,5 2,16-12,9-9,19-19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7.7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3567,'4'0,"19"0,10 0,17 0,17 0,24 0,9 0,9-8,0-8,-1-6,24-11,16-5,13-5,10-8,11 1,9 3,16 2,-1 4,4 1,-9-3,-15-2,-9-6,-14 0,-7-7,-13-8,-14-1,-7-7,-10 1,-4-5,-10 6,-10 3,-6 8,1 2,-11 11,-3 0,-1 5,-3 4,-4 1,1 6,12 0,10-7,22-6,10 0,16-1,16-10,-4 5,-5 2,-12-4,-11 3,-4 1,-15 5,-17 5,-12 9,-10 2,-10 0,-9 6,-6 2,-5-1,-7 0,2 3,0 1,2-2,1-2,17-10,6-5,4-8,5 2,-2 5,2-10,0 4,3 1,-4 2,-4 4,3 4,1-1,-1 0,-2 1,4-1,0 3,0-5,-2-2,-2 1,4-1,-5 0,-1 3,-2 3,-9 1,-3 3,6 1,-1 0,-4 1,2 0,-8-1,-4 1,-3-4,-2 2,-4 1,2 2,-1 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9.2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1 141,'17'0,"33"0,33 0,29 0,17 0,4 0,-7 0,-4-13,-9-4,-15 0,-15 3,-14 0,-14 3,-11 2,-6 4,-3-3,-5 1,-2 1,-2 2,-1 1,4-3,1 0,5 9,1 26,-2 26,-7 25,-3 25,3 21,-4 20,-5 6,-5-4,-6-11,-4-11,-2-18,-1-18,-1-26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0.9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0,'5'0,"31"0,50 0,53 0,51 0,46 0,35 0,28 0,29 0,28 0,10 0,13 0,16 0,2 0,12 0,46 0,28 0,15 0,9 0,-36 0,-30 0,-28 0,-33 0,-32 0,-40 0,-34 0,-55 0,-55 0,-56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2.2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1,'4'0,"6"0,10 0,20 8,14 8,13 10,16 13,16 18,17 8,11 5,10-4,-5-9,-13-10,-21-13,-28-8,-25-3,-39 6,-32 8,-39 10,-30 6,-24 20,-2 3,12-4,6-1,17-7,19-12,11-9,12-12,13-12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8.5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688 1,'-5'0,"-5"0,-14 0,-17 4,-9 11,-6 2,-10 7,2 4,-2 2,2 0,3-6,12-2,10-4,7-6,5-5,7 5,7 10,14 4,20 8,24 6,22 10,8 4,4 12,7 2,-3 3,-7-10,1-8,-3-3,-11-10,-7-9,-12-8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12.5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3:15.6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0.5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4.9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127 7138 0,'-122'-7138'0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3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1,'5'9,"9"11,12 16,23 23,16 10,19 12,13 4,11 5,1-3,-10-9,-12-8,-13-11,-15-13,-12-8,-15-8,-8-7,-4-5,-5 0,-15 1,-28 6,-27 7,-26 8,-13 5,-11 8,-6 3,-6 7,13-5,11-7,17-7,21-12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7039 0,'25'-7039'0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34.64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2.2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9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5:56.13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0,'5'0,"5"0,6 0,4 0,3 0,3 0,0 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25.9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0,'26'8981'0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5.3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0,'5'0,"5"0,15 4,6 7,17 0,21-1,17 2,10-1,8-3,2-2,6 2,1 0,-6-2,1-1,0 2,7 0,2 3,-2 1,2 1,15 9,8 4,23-1,23-6,28-5,22-5,18-4,1-3,5-1,-7-1,-24 0,-25 0,-30 0,-27 1,-26-1,-20 1,-22 0,-21 0,-12 0,-4 0,-6 0,-8-4,-1-2,-4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36.6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3953 1915 0,'-1'75'0,"-4"0"0,-2 0 0,-4 0 0,-3-1 0,-2-1 0,-4 0 0,-2-1 0,-4-1 0,-2-1 0,-3-1 0,-3-1 0,-3-2 0,-2-1 0,-3-2 0,-2-1 0,-3-2 0,-2-2 0,-3-2 0,-2-2 0,-1-1 0,-3-3 0,-2-3 0,-2-1 0,-2-3 0,-1-3 0,-2-2 0,-2-2 0,-1-4 0,-1-1 0,-1-4 0,-1-2 0,-2-4 0,0-2 0,-1-2 0,0-4 0,-1-3 0,0-3 0,-1-2 0,1-4 0,-1-2 0,1-4 0,-1-2 0,1-3 0,1-3 0,0-4 0,1-2 0,1-2 0,1-4 0,0-2 0,2-4 0,1-1 0,2-4 0,1-2 0,2-2 0,1-3 0,2-3 0,2-1 0,2-3 0,2-3 0,2-1 0,3-2 0,1-2 0,4-2 0,1-2 0,3-1 0,3-2 0,2-1 0,4-2 0,1-1 0,4-1 0,3-1 0,2-1 0,4-1 0,2 0 0,3-1 0,4-1 0,2 0 0,4 0 0,2 0 0,4 0 0,2 0 0,4 0 0,2 1 0,4 0 0,3 0 0,2 1 0,4 1 0,2 1 0,3 1 0,4 1 0,1 2 0,4 0 0,2 3 0,3 0 0,3 2 0,1 3 0,4 0 0,1 3 0,3 2 0,2 2 0,2 2 0,2 2 0,2 3 0,2 2 0,1 2 0,2 3 0,1 3 0,2 2 0,1 3 0,2 2 0,0 4 0,1 2 0,1 3 0,1 3 0,0 3 0,1 2 0,1 4 0,-1 2 0,1 4 0,-1 2 0,1 4 0,-1 2 0,0 4 0,-1 2 0,0 3 0,-1 3 0,0 3 0,-2 2 0,-1 4 0,-1 2 0,-1 3 0,-1 2 0,-2 3 0,-2 3 0,-1 2 0,-2 2 0,-2 3 0,-2 2 0,-3 2 0,-1 2 0,-2 2 0,-3 3 0,-2 0 0,-3 3 0,-2 2 0,-3 0 0,-2 3 0,-3 0 0,-3 2 0,-3 1 0,-2 1 0,-4 1 0,-2 1 0,-4 1 0,-2 0 0,-3 0 0,-4 1 0,-2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7.0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424 0,'5'5,"13"9,10 7,12 9,17 13,3-2,9 6,-3-1,0 0,-2-2,-8-6,0 0,-9-2,-9-7,-7-8,-3-4,-3 0,-1-4,-5 6,-14 4,-29 6,-29 7,-27 2,-17 7,-6 1,-6 1,2 1,14-7,2-6,7-10,14-8,6-8,9 0,5 1,7 1,6-3,10 2,5-1,6-1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2.5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1350,'18'0,"22"0,41 0,27 0,26 0,21 0,6 0,-3-4,-11-6,-12-2,-8-2,-4-12,0-7,-5-1,9-8,9-2,12-2,11-1,9-2,16 3,24 1,29 3,18 5,9 4,8-1,-12 1,-15 2,-24 1,-26-7,-31-5,-24-5,-32-3,-30 2,-20 1,-10 0,-6 3,-4 1,-1-6,-7 1,-3 5,1 1,-3 2,-6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3.8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0,'0'5,"4"1,15 0,22-2,25-1,19-1,25-1,21 0,10-1,-2 0,-7-1,-13 1,-18 0,-18 0,-9 0,-13 0,-8 0,-9 0,-4 0,-3 0,-4 0,1 0,-5 13,-8 30,-3 30,-4 33,-5 29,-3 9,-4-2,-1-9,-2-13,0-18,5-23,1-15,-1-15,0-15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9.66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1907,'8'0,"17"0,12 0,18 0,16 0,23-13,8-5,-4 2,-6-2,-10-1,-1-3,3-1,0-2,3 4,14-8,19-3,20-9,35-7,26 1,27 4,19 0,-7 4,-5-1,-20-2,-26-3,-18-6,-25 0,-7-3,-5-2,9-9,11-1,19-13,23-9,9 2,1-3,-1 1,-13 7,-17 4,-25 10,-26 5,-24 7,-21 13,-20 11,-11 0,-9 6,-7 3,-8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1.69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6.3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1 591,'0'-4,"4"-6,15-2,18 2,10 3,11 2,12-3,4 1,-6 1,2-7,2-1,-2 1,1 4,0-2,-3 2,1-3,1 1,2-6,1-1,-2 4,4-1,2 2,5-1,3 2,4 3,-1-6,12-4,10 0,4 4,4 5,9-1,13-7,13-5,11-2,8 2,2 1,-8 4,3-3,4 1,7 5,20 5,12 3,5 0,0 0,-2 1,2 3,-2 1,-1 0,5 2,6 0,-6 0,0 1,-7-1,-5 0,-2 0,-10 1,-4-1,-7 0,-14 0,-18 0,-13 0,-18 0,-24 0,-24 0,-25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9.0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0,'5'5,"5"1,5 4,5 0,-1 3,1-1,5-2,3 1,6 4,0 3,1-2,1 2,0-3,2-4,-1 5,-2 0,-3-3,-7 1,-3-2,-1-4,0-2,-3 2,-1 3,2 1,1 2,2 3,-2 3,-6 3,-4 6,-4 2,-8 1,-8 7,-6 2,-5-1,-3 0,-2-6,3-5,2-6,0-9,3-1,-4 1,-3 3,-1 3,0-3,-1 1,0 2,5 1,-2 2,2 1,1-3,3-1,2-4,-2-5,3 1,-1 2,-7 7,-3 5,3 3,5-5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1.6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1,'9'4,"7"2,5 3,0 6,-1-1,2 3,1-3,1 2,5 1,2-1,13 1,30 1,37 7,39 8,42 2,41 5,28-1,18 2,6-2,1-3,-3-7,-16-5,-31 2,-29-2,-33-7,-28-5,-22 0,-18-3,-15-3,-1 3,2-1,3-2,2-2,3-1,10-1,8-2,2 0,-3 0,-3-1,-8 1,-4 0,-8 0,-5 0,-10-1,-5 1,2 0,2 0,0 0,4 1,2-1,0 0,-2-5,-2-5,-5-1,-7 1,-2-2,5-4,4-7,-7 0,-10 4,2 1,4-6,0 2,-2 5,-3 0,-3 4,-6-1,1-2,5-3,-3 2,-1-1,-1 3,-1 4,1 0,-5-3,-6-4,0 2,1-1,-2-2,-3 2,-3 0,-3 2,-3 5,-5-1,2 1,1-1,2-4,-1 1,0-2,5-2,1-3,-5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3.4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 1,'-4'0,"-2"4,5 2,2 4,6 0,10 3,6 8,5 0,1-3,8-5,4-4,6 4,1 1,0-2,-3-4,-1-2,-3 1,4 0,-1-1,0-2,-2-2,0 4,-3 0,6 0,-1-2,-8 4,-10 3,-10 15,-6 14,-7 11,-2 4,-2 6,-1 2,0-1,-4-3,-1-7,0-8,2-7,2-1,1 2,-3-1,-2 6,2 1,1-4,1-8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3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1,'4'4,"6"6,6 2,13 2,10 0,12-3,10-4,12-2,16-3,14-1,16-1,5 0,4-1,-3 0,-1 1,-4 0,-9-1,-11 1,-13 0,-13 0,-14 0,-10 0,-3 0,-2 0,0 0,-2 0,-5 0,0 0,-2 0,1 0,4 0,3 0,-6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4.7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0,'-5'0,"0"5,8 5,13 10,8 6,21 12,17 3,11 0,-3-8,-1-9,2 0,2 0,-3-3,-5-7,-13 5,-16 2,-13 7,-12 3,-15 9,-16 7,-19 3,-14 8,-8 6,-6 5,3-4,13-10,16-13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0.9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0,'4'0,"20"0,22 0,25 0,32 0,19 0,16 0,6 0,-4 0,-13 0,-15 0,-17 0,-17 0,-12 0,-14 0,-11 0,-8 0,-5 9,-8 20,-6 27,-7 39,-4 34,-2 30,-2 14,0-1,-5-16,-1-26,0-35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6.2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1,'4'4,"15"6,13 2,5-2,0-3,8 3,0-1,-3-2,4 2,4-1,1 4,-3-1,-2-3,1-2,5 3,-1-2,3 0,5 1,7 1,0-2,6-2,4-1,7-3,2 0,5-1,-1 0,-7-1,-8 1,-12 0,-13 0,-10-1,-7 1,-5 0,-2 0,-2 0,0 0,1 0,0 0,9 0,4 0,-1 0,3 0,3 0,-1 0,1 0,-2 0,1-4,2-2,-2 0,-3 2,-8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8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0,'5'0,"9"0,7 5,5 1,6 8,2 2,0 3,3-3,-1 6,-2 3,2-3,4-1,-1 1,-3 0,2 2,2-4,4-1,-1 1,-4-3,-9 0,-9 6,-8 3,-6 15,-9 22,-4 9,-6 5,-9 4,-1-9,-1-12,-1-7,3-9,6-6,0-3,-1-1,-2-3,-3-3,3 4,-1 0,0-1,2-1,4 2,0 1,-2-1,-3-2,2-1,3-6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4.2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0 901,'9'0,"29"0,29 0,22 0,12 0,16 0,5 0,-5 0,-5-4,-9-6,-8-6,-3 1,0-3,3-2,5 3,14-5,16 1,5 0,9-1,7-5,-5 2,-10 1,-2-5,-2-5,-6-2,-6 1,-3 2,-3-2,5 1,12 1,16-6,8-2,-5 3,3-2,-7 7,-11 4,-7 7,-3 7,3 2,2-1,13 2,14 2,9-5,13 0,14 2,19 4,16 3,18 2,6 3,-9 0,-12 2,-13-1,-23 1,-27 0,-24-1,-20 0,-17 0,-14 1,-14-1,-8 0,-2 0,0-1,-4 1,2 0,-3 0,-4 0,2 0,3 0,-1 0,-2 0,1 0,-6 0,-8 0,-8 0,-11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2.png"/><Relationship Id="rId7" Type="http://schemas.openxmlformats.org/officeDocument/2006/relationships/customXml" Target="../ink/ink17.xml"/><Relationship Id="rId12" Type="http://schemas.openxmlformats.org/officeDocument/2006/relationships/image" Target="../media/image2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7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8.xml"/><Relationship Id="rId7" Type="http://schemas.openxmlformats.org/officeDocument/2006/relationships/image" Target="../media/image38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8" Type="http://schemas.openxmlformats.org/officeDocument/2006/relationships/customXml" Target="../ink/ink35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58.png"/><Relationship Id="rId50" Type="http://schemas.openxmlformats.org/officeDocument/2006/relationships/customXml" Target="../ink/ink75.xml"/><Relationship Id="rId55" Type="http://schemas.openxmlformats.org/officeDocument/2006/relationships/image" Target="../media/image62.png"/><Relationship Id="rId63" Type="http://schemas.openxmlformats.org/officeDocument/2006/relationships/image" Target="../media/image66.png"/><Relationship Id="rId7" Type="http://schemas.openxmlformats.org/officeDocument/2006/relationships/image" Target="../media/image38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53.png"/><Relationship Id="rId40" Type="http://schemas.openxmlformats.org/officeDocument/2006/relationships/customXml" Target="../ink/ink70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79.xml"/><Relationship Id="rId5" Type="http://schemas.openxmlformats.org/officeDocument/2006/relationships/image" Target="../media/image37.png"/><Relationship Id="rId61" Type="http://schemas.openxmlformats.org/officeDocument/2006/relationships/image" Target="../media/image65.png"/><Relationship Id="rId19" Type="http://schemas.openxmlformats.org/officeDocument/2006/relationships/image" Target="../media/image44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48.png"/><Relationship Id="rId30" Type="http://schemas.openxmlformats.org/officeDocument/2006/relationships/customXml" Target="../ink/ink65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customXml" Target="../ink/ink54.xml"/><Relationship Id="rId51" Type="http://schemas.openxmlformats.org/officeDocument/2006/relationships/image" Target="../media/image60.png"/><Relationship Id="rId3" Type="http://schemas.openxmlformats.org/officeDocument/2006/relationships/image" Target="../media/image36.png"/><Relationship Id="rId12" Type="http://schemas.openxmlformats.org/officeDocument/2006/relationships/customXml" Target="../ink/ink56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64.png"/><Relationship Id="rId20" Type="http://schemas.openxmlformats.org/officeDocument/2006/relationships/customXml" Target="../ink/ink60.xml"/><Relationship Id="rId41" Type="http://schemas.openxmlformats.org/officeDocument/2006/relationships/image" Target="../media/image55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55.xml"/><Relationship Id="rId31" Type="http://schemas.openxmlformats.org/officeDocument/2006/relationships/image" Target="../media/image50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4" Type="http://schemas.openxmlformats.org/officeDocument/2006/relationships/customXml" Target="../ink/ink52.xm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70.png"/><Relationship Id="rId50" Type="http://schemas.openxmlformats.org/officeDocument/2006/relationships/customXml" Target="../ink/ink106.xml"/><Relationship Id="rId55" Type="http://schemas.openxmlformats.org/officeDocument/2006/relationships/image" Target="../media/image74.png"/><Relationship Id="rId7" Type="http://schemas.openxmlformats.org/officeDocument/2006/relationships/image" Target="../media/image38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53.png"/><Relationship Id="rId40" Type="http://schemas.openxmlformats.org/officeDocument/2006/relationships/customXml" Target="../ink/ink101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83.xml"/><Relationship Id="rId9" Type="http://schemas.openxmlformats.org/officeDocument/2006/relationships/image" Target="../media/image39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48.png"/><Relationship Id="rId30" Type="http://schemas.openxmlformats.org/officeDocument/2006/relationships/customXml" Target="../ink/ink96.xml"/><Relationship Id="rId35" Type="http://schemas.openxmlformats.org/officeDocument/2006/relationships/image" Target="../media/image52.png"/><Relationship Id="rId43" Type="http://schemas.openxmlformats.org/officeDocument/2006/relationships/image" Target="../media/image68.png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8" Type="http://schemas.openxmlformats.org/officeDocument/2006/relationships/customXml" Target="../ink/ink85.xml"/><Relationship Id="rId51" Type="http://schemas.openxmlformats.org/officeDocument/2006/relationships/image" Target="../media/image72.png"/><Relationship Id="rId3" Type="http://schemas.openxmlformats.org/officeDocument/2006/relationships/image" Target="../media/image36.png"/><Relationship Id="rId12" Type="http://schemas.openxmlformats.org/officeDocument/2006/relationships/customXml" Target="../ink/ink8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20" Type="http://schemas.openxmlformats.org/officeDocument/2006/relationships/customXml" Target="../ink/ink91.xml"/><Relationship Id="rId41" Type="http://schemas.openxmlformats.org/officeDocument/2006/relationships/image" Target="../media/image67.png"/><Relationship Id="rId54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Relationship Id="rId10" Type="http://schemas.openxmlformats.org/officeDocument/2006/relationships/customXml" Target="../ink/ink86.xml"/><Relationship Id="rId31" Type="http://schemas.openxmlformats.org/officeDocument/2006/relationships/image" Target="../media/image50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47" Type="http://schemas.openxmlformats.org/officeDocument/2006/relationships/image" Target="../media/image79.png"/><Relationship Id="rId50" Type="http://schemas.openxmlformats.org/officeDocument/2006/relationships/customXml" Target="../ink/ink134.xml"/><Relationship Id="rId55" Type="http://schemas.openxmlformats.org/officeDocument/2006/relationships/image" Target="../media/image83.png"/><Relationship Id="rId7" Type="http://schemas.openxmlformats.org/officeDocument/2006/relationships/image" Target="../media/image38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53.png"/><Relationship Id="rId40" Type="http://schemas.openxmlformats.org/officeDocument/2006/relationships/customXml" Target="../ink/ink129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11.xml"/><Relationship Id="rId9" Type="http://schemas.openxmlformats.org/officeDocument/2006/relationships/image" Target="../media/image39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48.png"/><Relationship Id="rId30" Type="http://schemas.openxmlformats.org/officeDocument/2006/relationships/customXml" Target="../ink/ink124.xml"/><Relationship Id="rId35" Type="http://schemas.openxmlformats.org/officeDocument/2006/relationships/image" Target="../media/image52.png"/><Relationship Id="rId43" Type="http://schemas.openxmlformats.org/officeDocument/2006/relationships/image" Target="../media/image77.png"/><Relationship Id="rId48" Type="http://schemas.openxmlformats.org/officeDocument/2006/relationships/customXml" Target="../ink/ink133.xml"/><Relationship Id="rId56" Type="http://schemas.openxmlformats.org/officeDocument/2006/relationships/customXml" Target="../ink/ink137.xml"/><Relationship Id="rId8" Type="http://schemas.openxmlformats.org/officeDocument/2006/relationships/customXml" Target="../ink/ink113.xml"/><Relationship Id="rId51" Type="http://schemas.openxmlformats.org/officeDocument/2006/relationships/image" Target="../media/image81.png"/><Relationship Id="rId3" Type="http://schemas.openxmlformats.org/officeDocument/2006/relationships/image" Target="../media/image36.png"/><Relationship Id="rId12" Type="http://schemas.openxmlformats.org/officeDocument/2006/relationships/customXml" Target="../ink/ink11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28.xml"/><Relationship Id="rId46" Type="http://schemas.openxmlformats.org/officeDocument/2006/relationships/customXml" Target="../ink/ink132.xml"/><Relationship Id="rId20" Type="http://schemas.openxmlformats.org/officeDocument/2006/relationships/customXml" Target="../ink/ink119.xml"/><Relationship Id="rId41" Type="http://schemas.openxmlformats.org/officeDocument/2006/relationships/image" Target="../media/image76.png"/><Relationship Id="rId54" Type="http://schemas.openxmlformats.org/officeDocument/2006/relationships/customXml" Target="../ink/ink1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10" Type="http://schemas.openxmlformats.org/officeDocument/2006/relationships/customXml" Target="../ink/ink114.xml"/><Relationship Id="rId31" Type="http://schemas.openxmlformats.org/officeDocument/2006/relationships/image" Target="../media/image50.png"/><Relationship Id="rId44" Type="http://schemas.openxmlformats.org/officeDocument/2006/relationships/customXml" Target="../ink/ink131.xml"/><Relationship Id="rId52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79212-E04E-81C3-B96B-09BD85B98D41}"/>
              </a:ext>
            </a:extLst>
          </p:cNvPr>
          <p:cNvSpPr txBox="1"/>
          <p:nvPr/>
        </p:nvSpPr>
        <p:spPr>
          <a:xfrm>
            <a:off x="3947592" y="2551837"/>
            <a:ext cx="429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bg1"/>
                </a:solidFill>
              </a:rPr>
              <a:t>Premier League 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Data-Driven TOTS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 drawing of a football field&#10;&#10;AI-generated content may be incorrect.">
            <a:extLst>
              <a:ext uri="{FF2B5EF4-FFF2-40B4-BE49-F238E27FC236}">
                <a16:creationId xmlns:a16="http://schemas.microsoft.com/office/drawing/2014/main" id="{1DB4C21F-F50C-70EA-23DF-263A0673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16328"/>
          <a:stretch>
            <a:fillRect/>
          </a:stretch>
        </p:blipFill>
        <p:spPr>
          <a:xfrm>
            <a:off x="707740" y="-186"/>
            <a:ext cx="10776520" cy="685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D7ECCB-B58F-B21F-D579-21E0AD2C35C4}"/>
              </a:ext>
            </a:extLst>
          </p:cNvPr>
          <p:cNvSpPr/>
          <p:nvPr/>
        </p:nvSpPr>
        <p:spPr>
          <a:xfrm>
            <a:off x="2271192" y="76470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CFCF4-88B8-A44C-692E-306E6A0D4366}"/>
              </a:ext>
            </a:extLst>
          </p:cNvPr>
          <p:cNvSpPr/>
          <p:nvPr/>
        </p:nvSpPr>
        <p:spPr>
          <a:xfrm>
            <a:off x="2423592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0300DA-D82C-8300-414A-8CA7BB2FBB1C}"/>
              </a:ext>
            </a:extLst>
          </p:cNvPr>
          <p:cNvSpPr/>
          <p:nvPr/>
        </p:nvSpPr>
        <p:spPr>
          <a:xfrm>
            <a:off x="2423592" y="393305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367177-537A-65FD-B75A-F051566A56E7}"/>
              </a:ext>
            </a:extLst>
          </p:cNvPr>
          <p:cNvSpPr/>
          <p:nvPr/>
        </p:nvSpPr>
        <p:spPr>
          <a:xfrm>
            <a:off x="2271192" y="548122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0918AC-58DB-93C2-65D7-21C0B41F16DD}"/>
              </a:ext>
            </a:extLst>
          </p:cNvPr>
          <p:cNvSpPr/>
          <p:nvPr/>
        </p:nvSpPr>
        <p:spPr>
          <a:xfrm>
            <a:off x="4046560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1DFE38-F037-A7D5-24B6-0AFA46BEE2D1}"/>
              </a:ext>
            </a:extLst>
          </p:cNvPr>
          <p:cNvSpPr/>
          <p:nvPr/>
        </p:nvSpPr>
        <p:spPr>
          <a:xfrm>
            <a:off x="3353540" y="298852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80B7B-4993-7B4A-7656-1D15D40DAC47}"/>
              </a:ext>
            </a:extLst>
          </p:cNvPr>
          <p:cNvSpPr/>
          <p:nvPr/>
        </p:nvSpPr>
        <p:spPr>
          <a:xfrm>
            <a:off x="4046560" y="3928240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8A174-9187-C524-FF1F-28891B6929B1}"/>
              </a:ext>
            </a:extLst>
          </p:cNvPr>
          <p:cNvSpPr/>
          <p:nvPr/>
        </p:nvSpPr>
        <p:spPr>
          <a:xfrm>
            <a:off x="5267966" y="99781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3BEC56-C241-28EC-3EE2-D1A7CCBBA840}"/>
              </a:ext>
            </a:extLst>
          </p:cNvPr>
          <p:cNvSpPr/>
          <p:nvPr/>
        </p:nvSpPr>
        <p:spPr>
          <a:xfrm>
            <a:off x="5276923" y="292494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5786-7CAB-BE33-F306-EEAEF1DB5386}"/>
              </a:ext>
            </a:extLst>
          </p:cNvPr>
          <p:cNvSpPr/>
          <p:nvPr/>
        </p:nvSpPr>
        <p:spPr>
          <a:xfrm>
            <a:off x="5244277" y="497717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14:cNvPr>
              <p14:cNvContentPartPr/>
              <p14:nvPr/>
            </p14:nvContentPartPr>
            <p14:xfrm>
              <a:off x="3258447" y="829393"/>
              <a:ext cx="1862280" cy="20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07" y="451753"/>
                <a:ext cx="19879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14:cNvPr>
              <p14:cNvContentPartPr/>
              <p14:nvPr/>
            </p14:nvContentPartPr>
            <p14:xfrm>
              <a:off x="4858287" y="553993"/>
              <a:ext cx="365400" cy="516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87" y="176353"/>
                <a:ext cx="491040" cy="12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1BC5A9-62F3-8F62-74C6-A457BA123C22}"/>
              </a:ext>
            </a:extLst>
          </p:cNvPr>
          <p:cNvGrpSpPr/>
          <p:nvPr/>
        </p:nvGrpSpPr>
        <p:grpSpPr>
          <a:xfrm>
            <a:off x="3177087" y="5855858"/>
            <a:ext cx="1859400" cy="385200"/>
            <a:chOff x="3177087" y="5855858"/>
            <a:chExt cx="1859400" cy="385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14:cNvPr>
                <p14:cNvContentPartPr/>
                <p14:nvPr/>
              </p14:nvContentPartPr>
              <p14:xfrm>
                <a:off x="3177087" y="5939018"/>
                <a:ext cx="1800000" cy="9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4087" y="5561018"/>
                  <a:ext cx="19256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14:cNvPr>
                <p14:cNvContentPartPr/>
                <p14:nvPr/>
              </p14:nvContentPartPr>
              <p14:xfrm>
                <a:off x="4594767" y="5855858"/>
                <a:ext cx="441720" cy="38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2127" y="5477858"/>
                  <a:ext cx="567360" cy="11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A7BB6E-B6C2-1527-A4E9-FFF381AFC2B4}"/>
              </a:ext>
            </a:extLst>
          </p:cNvPr>
          <p:cNvGrpSpPr/>
          <p:nvPr/>
        </p:nvGrpSpPr>
        <p:grpSpPr>
          <a:xfrm>
            <a:off x="6151407" y="4654898"/>
            <a:ext cx="2159640" cy="628200"/>
            <a:chOff x="6151407" y="4654898"/>
            <a:chExt cx="2159640" cy="628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14:cNvPr>
                <p14:cNvContentPartPr/>
                <p14:nvPr/>
              </p14:nvContentPartPr>
              <p14:xfrm>
                <a:off x="6151407" y="4797098"/>
                <a:ext cx="1998000" cy="486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8407" y="4419458"/>
                  <a:ext cx="21236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14:cNvPr>
                <p14:cNvContentPartPr/>
                <p14:nvPr/>
              </p14:nvContentPartPr>
              <p14:xfrm>
                <a:off x="7712007" y="4654898"/>
                <a:ext cx="599040" cy="45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9367" y="4276898"/>
                  <a:ext cx="72468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E5C412-82FC-4AF3-A40E-8A1A0D19C615}"/>
              </a:ext>
            </a:extLst>
          </p:cNvPr>
          <p:cNvGrpSpPr/>
          <p:nvPr/>
        </p:nvGrpSpPr>
        <p:grpSpPr>
          <a:xfrm>
            <a:off x="6169767" y="2419658"/>
            <a:ext cx="2321280" cy="849960"/>
            <a:chOff x="6169767" y="2419658"/>
            <a:chExt cx="2321280" cy="84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14:cNvPr>
                <p14:cNvContentPartPr/>
                <p14:nvPr/>
              </p14:nvContentPartPr>
              <p14:xfrm>
                <a:off x="6169767" y="2583098"/>
                <a:ext cx="2154960" cy="68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7127" y="2205458"/>
                  <a:ext cx="22806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14:cNvPr>
                <p14:cNvContentPartPr/>
                <p14:nvPr/>
              </p14:nvContentPartPr>
              <p14:xfrm>
                <a:off x="7961847" y="2419658"/>
                <a:ext cx="529200" cy="43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847" y="2041658"/>
                  <a:ext cx="654840" cy="11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BDEDF9-96BF-8867-5FBF-332EF7ECB119}"/>
              </a:ext>
            </a:extLst>
          </p:cNvPr>
          <p:cNvGrpSpPr/>
          <p:nvPr/>
        </p:nvGrpSpPr>
        <p:grpSpPr>
          <a:xfrm>
            <a:off x="6290007" y="683378"/>
            <a:ext cx="3396960" cy="526680"/>
            <a:chOff x="6290007" y="683378"/>
            <a:chExt cx="3396960" cy="526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14:cNvPr>
                <p14:cNvContentPartPr/>
                <p14:nvPr/>
              </p14:nvContentPartPr>
              <p14:xfrm>
                <a:off x="6290007" y="885338"/>
                <a:ext cx="3251520" cy="32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7007" y="507338"/>
                  <a:ext cx="337716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14:cNvPr>
                <p14:cNvContentPartPr/>
                <p14:nvPr/>
              </p14:nvContentPartPr>
              <p14:xfrm>
                <a:off x="9437487" y="683378"/>
                <a:ext cx="249480" cy="413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4487" y="305378"/>
                  <a:ext cx="375120" cy="11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14:cNvPr>
              <p14:cNvContentPartPr/>
              <p14:nvPr/>
            </p14:nvContentPartPr>
            <p14:xfrm>
              <a:off x="4436727" y="3377978"/>
              <a:ext cx="15480" cy="390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727" y="3000338"/>
                <a:ext cx="14112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14:cNvPr>
              <p14:cNvContentPartPr/>
              <p14:nvPr/>
            </p14:nvContentPartPr>
            <p14:xfrm>
              <a:off x="4285527" y="3289778"/>
              <a:ext cx="396360" cy="293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2527" y="2912138"/>
                <a:ext cx="522000" cy="10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4640965-49B9-9A94-02E3-46CDEFB193AC}"/>
              </a:ext>
            </a:extLst>
          </p:cNvPr>
          <p:cNvGrpSpPr/>
          <p:nvPr/>
        </p:nvGrpSpPr>
        <p:grpSpPr>
          <a:xfrm>
            <a:off x="2661927" y="3167738"/>
            <a:ext cx="589680" cy="336240"/>
            <a:chOff x="2661927" y="3167738"/>
            <a:chExt cx="589680" cy="336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14:cNvPr>
                <p14:cNvContentPartPr/>
                <p14:nvPr/>
              </p14:nvContentPartPr>
              <p14:xfrm>
                <a:off x="2784327" y="3332978"/>
                <a:ext cx="467280" cy="2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327" y="2955338"/>
                  <a:ext cx="592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14:cNvPr>
                <p14:cNvContentPartPr/>
                <p14:nvPr/>
              </p14:nvContentPartPr>
              <p14:xfrm>
                <a:off x="2661927" y="3167738"/>
                <a:ext cx="305280" cy="33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9287" y="2790098"/>
                  <a:ext cx="430920" cy="10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BE89-0522-EA1A-9B6E-F86F10BD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lkboard with a wooden frame&#10;&#10;AI-generated content may be incorrect.">
            <a:extLst>
              <a:ext uri="{FF2B5EF4-FFF2-40B4-BE49-F238E27FC236}">
                <a16:creationId xmlns:a16="http://schemas.microsoft.com/office/drawing/2014/main" id="{454A5172-3560-11F7-8CAC-9DAEFC26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" y="-9573"/>
            <a:ext cx="1218935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14:cNvPr>
              <p14:cNvContentPartPr/>
              <p14:nvPr/>
            </p14:nvContentPartPr>
            <p14:xfrm>
              <a:off x="2134938" y="1709233"/>
              <a:ext cx="1792800" cy="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938" y="1493233"/>
                <a:ext cx="1828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14:cNvPr>
              <p14:cNvContentPartPr/>
              <p14:nvPr/>
            </p14:nvContentPartPr>
            <p14:xfrm>
              <a:off x="4313247" y="2271913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607" y="216427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14:cNvPr>
              <p14:cNvContentPartPr/>
              <p14:nvPr/>
            </p14:nvContentPartPr>
            <p14:xfrm>
              <a:off x="2148978" y="4278650"/>
              <a:ext cx="176472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978" y="4170650"/>
                <a:ext cx="18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14:cNvPr>
              <p14:cNvContentPartPr/>
              <p14:nvPr/>
            </p14:nvContentPartPr>
            <p14:xfrm flipH="1">
              <a:off x="3927737" y="1709233"/>
              <a:ext cx="45719" cy="2569957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524" y="1601236"/>
                <a:ext cx="82517" cy="27855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339-4F54-198B-E32A-E7BBF630B30F}"/>
              </a:ext>
            </a:extLst>
          </p:cNvPr>
          <p:cNvGrpSpPr/>
          <p:nvPr/>
        </p:nvGrpSpPr>
        <p:grpSpPr>
          <a:xfrm rot="10800000">
            <a:off x="8300528" y="1709232"/>
            <a:ext cx="1820520" cy="2569057"/>
            <a:chOff x="2276487" y="2147113"/>
            <a:chExt cx="1820520" cy="2060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14:cNvPr>
                <p14:cNvContentPartPr/>
                <p14:nvPr/>
              </p14:nvContentPartPr>
              <p14:xfrm rot="10800000">
                <a:off x="2304207" y="2147113"/>
                <a:ext cx="1792800" cy="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2286207" y="1931113"/>
                  <a:ext cx="182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14:cNvPr>
                <p14:cNvContentPartPr/>
                <p14:nvPr/>
              </p14:nvContentPartPr>
              <p14:xfrm rot="10800000">
                <a:off x="2276487" y="4188313"/>
                <a:ext cx="176472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>
                  <a:off x="2258487" y="4080313"/>
                  <a:ext cx="180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14:cNvPr>
                <p14:cNvContentPartPr/>
                <p14:nvPr/>
              </p14:nvContentPartPr>
              <p14:xfrm rot="10800000">
                <a:off x="4068567" y="2174833"/>
                <a:ext cx="9360" cy="203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0800000">
                  <a:off x="4050567" y="2088218"/>
                  <a:ext cx="45000" cy="2205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F9D293-7D5D-CFB5-46C1-B38609B20F18}"/>
              </a:ext>
            </a:extLst>
          </p:cNvPr>
          <p:cNvGrpSpPr/>
          <p:nvPr/>
        </p:nvGrpSpPr>
        <p:grpSpPr>
          <a:xfrm>
            <a:off x="2133087" y="2336713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14:cNvPr>
              <p14:cNvContentPartPr/>
              <p14:nvPr/>
            </p14:nvContentPartPr>
            <p14:xfrm>
              <a:off x="3177087" y="2327713"/>
              <a:ext cx="5364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9087" y="2219713"/>
                <a:ext cx="89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51472F-1A37-6270-95F1-4DFEA109F3CC}"/>
              </a:ext>
            </a:extLst>
          </p:cNvPr>
          <p:cNvGrpSpPr/>
          <p:nvPr/>
        </p:nvGrpSpPr>
        <p:grpSpPr>
          <a:xfrm rot="10800000">
            <a:off x="9039608" y="2301211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14:cNvPr>
              <p14:cNvContentPartPr/>
              <p14:nvPr/>
            </p14:nvContentPartPr>
            <p14:xfrm>
              <a:off x="6095967" y="1394233"/>
              <a:ext cx="9720" cy="3233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967" y="1286233"/>
                <a:ext cx="45360" cy="34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14:cNvPr>
              <p14:cNvContentPartPr/>
              <p14:nvPr/>
            </p14:nvContentPartPr>
            <p14:xfrm>
              <a:off x="5384149" y="2343032"/>
              <a:ext cx="1423636" cy="1379321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6147" y="2235019"/>
                <a:ext cx="1459281" cy="1594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BB28E-E2D8-A691-0D50-69CCF27F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727" y="22243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3D017F-00EE-7F71-C519-75093A9FFBDB}"/>
              </a:ext>
            </a:extLst>
          </p:cNvPr>
          <p:cNvSpPr txBox="1"/>
          <p:nvPr/>
        </p:nvSpPr>
        <p:spPr>
          <a:xfrm>
            <a:off x="3120165" y="615736"/>
            <a:ext cx="583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Premier League Data-Driven TOTS</a:t>
            </a:r>
            <a:b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</a:br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2024 - 2025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CA0B2-793B-CA3D-2F27-29012C00AF47}"/>
              </a:ext>
            </a:extLst>
          </p:cNvPr>
          <p:cNvSpPr txBox="1"/>
          <p:nvPr/>
        </p:nvSpPr>
        <p:spPr>
          <a:xfrm>
            <a:off x="3179908" y="1462036"/>
            <a:ext cx="58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Data-Driven Team Of The Season</a:t>
            </a:r>
          </a:p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Powered By Power Bi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077EA-2127-323B-A122-43B17F6EC55B}"/>
              </a:ext>
            </a:extLst>
          </p:cNvPr>
          <p:cNvSpPr txBox="1"/>
          <p:nvPr/>
        </p:nvSpPr>
        <p:spPr>
          <a:xfrm>
            <a:off x="5915980" y="6475543"/>
            <a:ext cx="712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 Source: </a:t>
            </a:r>
            <a:r>
              <a:rPr lang="en-ZA" sz="1600" dirty="0" err="1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Fbref</a:t>
            </a:r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 | Analyst: Brandon Dyer-Smith</a:t>
            </a:r>
          </a:p>
        </p:txBody>
      </p:sp>
      <p:pic>
        <p:nvPicPr>
          <p:cNvPr id="1026" name="Picture 2" descr="England Premier League logo on transparent background ...">
            <a:extLst>
              <a:ext uri="{FF2B5EF4-FFF2-40B4-BE49-F238E27FC236}">
                <a16:creationId xmlns:a16="http://schemas.microsoft.com/office/drawing/2014/main" id="{181D1CF2-D0C7-1F96-F705-3F7E4749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4" y="2278183"/>
            <a:ext cx="3131782" cy="3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Bref - Aplicación de escritorio para Mac, Windows (PC ...">
            <a:extLst>
              <a:ext uri="{FF2B5EF4-FFF2-40B4-BE49-F238E27FC236}">
                <a16:creationId xmlns:a16="http://schemas.microsoft.com/office/drawing/2014/main" id="{63C4BD1C-2474-349F-6C68-A49C3087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5" t="12801" r="30156" b="12800"/>
          <a:stretch>
            <a:fillRect/>
          </a:stretch>
        </p:blipFill>
        <p:spPr bwMode="auto">
          <a:xfrm>
            <a:off x="6528616" y="2303038"/>
            <a:ext cx="3131782" cy="30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2A71D-86DD-49F1-3072-70E7ACD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E279DB5-706F-8145-2A64-69048D74997D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AA8A2-14AB-269F-31C2-891F153401EF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D77A9-8F67-AD3E-A372-ABC08A79F712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153FC-8D67-C2D6-8DEF-D79C34F27A9F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1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1839-6F2E-B9A0-0691-E1A0BDF1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4E631C1-D862-BD70-B885-5338A3D221A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E581DC-EDF1-7B79-2675-0746DE9AE658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0B774-6742-98C8-9814-743790D3F6F0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988E8-E95B-AA90-DFB7-3A3FA929A505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14:cNvPr>
              <p14:cNvContentPartPr/>
              <p14:nvPr/>
            </p14:nvContentPartPr>
            <p14:xfrm>
              <a:off x="2533679" y="899078"/>
              <a:ext cx="580680" cy="58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70679" y="521078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14:cNvPr>
              <p14:cNvContentPartPr/>
              <p14:nvPr/>
            </p14:nvContentPartPr>
            <p14:xfrm>
              <a:off x="2523634" y="2315491"/>
              <a:ext cx="580680" cy="580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34" y="193749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14:cNvPr>
              <p14:cNvContentPartPr/>
              <p14:nvPr/>
            </p14:nvContentPartPr>
            <p14:xfrm>
              <a:off x="2513337" y="3819190"/>
              <a:ext cx="580680" cy="58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0337" y="344119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14:cNvPr>
              <p14:cNvContentPartPr/>
              <p14:nvPr/>
            </p14:nvContentPartPr>
            <p14:xfrm>
              <a:off x="2497337" y="5363117"/>
              <a:ext cx="580680" cy="58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4337" y="4985117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A27BD-38AC-9AAF-B89D-1B55D5199A48}"/>
              </a:ext>
            </a:extLst>
          </p:cNvPr>
          <p:cNvGrpSpPr/>
          <p:nvPr/>
        </p:nvGrpSpPr>
        <p:grpSpPr>
          <a:xfrm>
            <a:off x="3158367" y="812473"/>
            <a:ext cx="2985840" cy="393840"/>
            <a:chOff x="3158367" y="812473"/>
            <a:chExt cx="2985840" cy="393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14:cNvPr>
                <p14:cNvContentPartPr/>
                <p14:nvPr/>
              </p14:nvContentPartPr>
              <p14:xfrm>
                <a:off x="3158367" y="960073"/>
                <a:ext cx="2985840" cy="21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5727" y="582073"/>
                  <a:ext cx="311148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14:cNvPr>
                <p14:cNvContentPartPr/>
                <p14:nvPr/>
              </p14:nvContentPartPr>
              <p14:xfrm>
                <a:off x="5883567" y="812473"/>
                <a:ext cx="249840" cy="39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67" y="434473"/>
                  <a:ext cx="3754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C80B-2988-87D7-D0A7-51F1230E8C59}"/>
              </a:ext>
            </a:extLst>
          </p:cNvPr>
          <p:cNvGrpSpPr/>
          <p:nvPr/>
        </p:nvGrpSpPr>
        <p:grpSpPr>
          <a:xfrm>
            <a:off x="3084927" y="5578513"/>
            <a:ext cx="2922120" cy="383760"/>
            <a:chOff x="3084927" y="5578513"/>
            <a:chExt cx="2922120" cy="383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14:cNvPr>
                <p14:cNvContentPartPr/>
                <p14:nvPr/>
              </p14:nvContentPartPr>
              <p14:xfrm>
                <a:off x="3084927" y="5698753"/>
                <a:ext cx="282204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927" y="5321113"/>
                  <a:ext cx="2947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14:cNvPr>
                <p14:cNvContentPartPr/>
                <p14:nvPr/>
              </p14:nvContentPartPr>
              <p14:xfrm>
                <a:off x="5685207" y="5578513"/>
                <a:ext cx="321840" cy="38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567" y="5200873"/>
                  <a:ext cx="44748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D0CFE-1AC4-BE0C-64BD-FA89C8EB2073}"/>
              </a:ext>
            </a:extLst>
          </p:cNvPr>
          <p:cNvGrpSpPr/>
          <p:nvPr/>
        </p:nvGrpSpPr>
        <p:grpSpPr>
          <a:xfrm>
            <a:off x="3122007" y="3878953"/>
            <a:ext cx="991800" cy="327960"/>
            <a:chOff x="3122007" y="3878953"/>
            <a:chExt cx="991800" cy="327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14:cNvPr>
                <p14:cNvContentPartPr/>
                <p14:nvPr/>
              </p14:nvContentPartPr>
              <p14:xfrm>
                <a:off x="3122007" y="4035913"/>
                <a:ext cx="774000" cy="2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007" y="3658273"/>
                  <a:ext cx="899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14:cNvPr>
                <p14:cNvContentPartPr/>
                <p14:nvPr/>
              </p14:nvContentPartPr>
              <p14:xfrm>
                <a:off x="3838407" y="3878953"/>
                <a:ext cx="275400" cy="32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5767" y="3500953"/>
                  <a:ext cx="401040" cy="10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74A30-C3BB-ADBD-7CD4-058649E98173}"/>
              </a:ext>
            </a:extLst>
          </p:cNvPr>
          <p:cNvGrpSpPr/>
          <p:nvPr/>
        </p:nvGrpSpPr>
        <p:grpSpPr>
          <a:xfrm>
            <a:off x="3122007" y="2521393"/>
            <a:ext cx="999720" cy="507600"/>
            <a:chOff x="3122007" y="2521393"/>
            <a:chExt cx="999720" cy="507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14:cNvPr>
                <p14:cNvContentPartPr/>
                <p14:nvPr/>
              </p14:nvContentPartPr>
              <p14:xfrm>
                <a:off x="3122007" y="2650633"/>
                <a:ext cx="856440" cy="6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07" y="2272993"/>
                  <a:ext cx="982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14:cNvPr>
                <p14:cNvContentPartPr/>
                <p14:nvPr/>
              </p14:nvContentPartPr>
              <p14:xfrm>
                <a:off x="3870087" y="2521393"/>
                <a:ext cx="251640" cy="50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087" y="2143393"/>
                  <a:ext cx="377280" cy="12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4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CFB4-97AE-4F5E-BFFD-0447EFB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C4ED62-2FBD-FEFF-4C88-FD16C46E515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897D7-D3F2-A776-8156-04C7EF57D137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69FD45-37CD-7A29-0D32-B9A79F076066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7988F1-7702-82B9-7FB7-DCE0204019FD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14:cNvPr>
              <p14:cNvContentPartPr/>
              <p14:nvPr/>
            </p14:nvContentPartPr>
            <p14:xfrm>
              <a:off x="4247678" y="2162942"/>
              <a:ext cx="580680" cy="58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4678" y="1784942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14:cNvPr>
              <p14:cNvContentPartPr/>
              <p14:nvPr/>
            </p14:nvContentPartPr>
            <p14:xfrm>
              <a:off x="3711842" y="3053421"/>
              <a:ext cx="580680" cy="58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8842" y="267542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14:cNvPr>
              <p14:cNvContentPartPr/>
              <p14:nvPr/>
            </p14:nvContentPartPr>
            <p14:xfrm>
              <a:off x="4294773" y="3943900"/>
              <a:ext cx="580680" cy="58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1773" y="3565900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BC74F9-DA3C-1420-DE95-9611AC9E3E57}"/>
              </a:ext>
            </a:extLst>
          </p:cNvPr>
          <p:cNvGrpSpPr/>
          <p:nvPr/>
        </p:nvGrpSpPr>
        <p:grpSpPr>
          <a:xfrm>
            <a:off x="4941447" y="2059513"/>
            <a:ext cx="1769760" cy="370080"/>
            <a:chOff x="4941447" y="2059513"/>
            <a:chExt cx="1769760" cy="370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14:cNvPr>
                <p14:cNvContentPartPr/>
                <p14:nvPr/>
              </p14:nvContentPartPr>
              <p14:xfrm>
                <a:off x="4941447" y="2206033"/>
                <a:ext cx="1659960" cy="10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8447" y="1828033"/>
                  <a:ext cx="178560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14:cNvPr>
                <p14:cNvContentPartPr/>
                <p14:nvPr/>
              </p14:nvContentPartPr>
              <p14:xfrm>
                <a:off x="6409887" y="2059513"/>
                <a:ext cx="301320" cy="37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7247" y="1681513"/>
                  <a:ext cx="42696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0B53C-2B4B-F578-8506-9DEB02E3C847}"/>
              </a:ext>
            </a:extLst>
          </p:cNvPr>
          <p:cNvGrpSpPr/>
          <p:nvPr/>
        </p:nvGrpSpPr>
        <p:grpSpPr>
          <a:xfrm>
            <a:off x="4867287" y="4525873"/>
            <a:ext cx="1743840" cy="1066320"/>
            <a:chOff x="4867287" y="4525873"/>
            <a:chExt cx="1743840" cy="1066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14:cNvPr>
                <p14:cNvContentPartPr/>
                <p14:nvPr/>
              </p14:nvContentPartPr>
              <p14:xfrm>
                <a:off x="4867287" y="4525873"/>
                <a:ext cx="1584000" cy="92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4647" y="4147873"/>
                  <a:ext cx="17096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14:cNvPr>
                <p14:cNvContentPartPr/>
                <p14:nvPr/>
              </p14:nvContentPartPr>
              <p14:xfrm>
                <a:off x="6224847" y="5218513"/>
                <a:ext cx="386280" cy="37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2207" y="4840513"/>
                  <a:ext cx="511920" cy="11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729A07-1BBC-85E2-E8AF-8D8C294F4309}"/>
              </a:ext>
            </a:extLst>
          </p:cNvPr>
          <p:cNvGrpSpPr/>
          <p:nvPr/>
        </p:nvGrpSpPr>
        <p:grpSpPr>
          <a:xfrm>
            <a:off x="3025167" y="3075793"/>
            <a:ext cx="623520" cy="484200"/>
            <a:chOff x="3025167" y="3075793"/>
            <a:chExt cx="623520" cy="484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14:cNvPr>
                <p14:cNvContentPartPr/>
                <p14:nvPr/>
              </p14:nvContentPartPr>
              <p14:xfrm>
                <a:off x="3214887" y="3333553"/>
                <a:ext cx="433800" cy="1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2247" y="2955913"/>
                  <a:ext cx="5594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14:cNvPr>
                <p14:cNvContentPartPr/>
                <p14:nvPr/>
              </p14:nvContentPartPr>
              <p14:xfrm>
                <a:off x="3025167" y="3075793"/>
                <a:ext cx="318600" cy="48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2527" y="2697793"/>
                  <a:ext cx="444240" cy="12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525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4B603-0FB9-F399-8C96-F42610A6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A25E8D2-6118-5BD1-43E5-8897449FD8DE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69C40-8A2A-D26E-3351-0D59D8DC6CB1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33569-20FA-23E1-599B-2A412C22EB68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8D183-D76D-040D-F08B-1C1ECF5B495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14:cNvPr>
              <p14:cNvContentPartPr/>
              <p14:nvPr/>
            </p14:nvContentPartPr>
            <p14:xfrm>
              <a:off x="5248527" y="956995"/>
              <a:ext cx="580680" cy="58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5527" y="578995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14:cNvPr>
              <p14:cNvContentPartPr/>
              <p14:nvPr/>
            </p14:nvContentPartPr>
            <p14:xfrm>
              <a:off x="5251301" y="3155350"/>
              <a:ext cx="580680" cy="58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8301" y="277735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14:cNvPr>
              <p14:cNvContentPartPr/>
              <p14:nvPr/>
            </p14:nvContentPartPr>
            <p14:xfrm>
              <a:off x="5247357" y="5486441"/>
              <a:ext cx="580680" cy="580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357" y="5108441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17C9F4-F93B-2F2C-B81E-468164C571BB}"/>
              </a:ext>
            </a:extLst>
          </p:cNvPr>
          <p:cNvGrpSpPr/>
          <p:nvPr/>
        </p:nvGrpSpPr>
        <p:grpSpPr>
          <a:xfrm>
            <a:off x="5855487" y="840553"/>
            <a:ext cx="3704400" cy="491760"/>
            <a:chOff x="5855487" y="840553"/>
            <a:chExt cx="3704400" cy="491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14:cNvPr>
                <p14:cNvContentPartPr/>
                <p14:nvPr/>
              </p14:nvContentPartPr>
              <p14:xfrm>
                <a:off x="5855487" y="1023073"/>
                <a:ext cx="3542400" cy="18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2847" y="645073"/>
                  <a:ext cx="36680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14:cNvPr>
                <p14:cNvContentPartPr/>
                <p14:nvPr/>
              </p14:nvContentPartPr>
              <p14:xfrm>
                <a:off x="9231207" y="840553"/>
                <a:ext cx="328680" cy="49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8567" y="462553"/>
                  <a:ext cx="4543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43FC7-C1E9-FA14-FAE5-7D56E5CA656D}"/>
              </a:ext>
            </a:extLst>
          </p:cNvPr>
          <p:cNvGrpSpPr/>
          <p:nvPr/>
        </p:nvGrpSpPr>
        <p:grpSpPr>
          <a:xfrm>
            <a:off x="5809407" y="4475113"/>
            <a:ext cx="2994840" cy="1306800"/>
            <a:chOff x="5809407" y="4475113"/>
            <a:chExt cx="2994840" cy="1306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14:cNvPr>
                <p14:cNvContentPartPr/>
                <p14:nvPr/>
              </p14:nvContentPartPr>
              <p14:xfrm>
                <a:off x="5809407" y="4497793"/>
                <a:ext cx="2916720" cy="128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6767" y="4120153"/>
                  <a:ext cx="30423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14:cNvPr>
                <p14:cNvContentPartPr/>
                <p14:nvPr/>
              </p14:nvContentPartPr>
              <p14:xfrm>
                <a:off x="8183247" y="4475113"/>
                <a:ext cx="621000" cy="49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07" y="4097473"/>
                  <a:ext cx="746640" cy="12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6FA9CD-C13A-B564-95B9-99D18496FF82}"/>
              </a:ext>
            </a:extLst>
          </p:cNvPr>
          <p:cNvGrpSpPr/>
          <p:nvPr/>
        </p:nvGrpSpPr>
        <p:grpSpPr>
          <a:xfrm>
            <a:off x="5837127" y="3232393"/>
            <a:ext cx="3527280" cy="433080"/>
            <a:chOff x="5837127" y="3232393"/>
            <a:chExt cx="3527280" cy="433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14:cNvPr>
                <p14:cNvContentPartPr/>
                <p14:nvPr/>
              </p14:nvContentPartPr>
              <p14:xfrm>
                <a:off x="5837127" y="3408073"/>
                <a:ext cx="32259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4127" y="3030073"/>
                  <a:ext cx="3351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14:cNvPr>
                <p14:cNvContentPartPr/>
                <p14:nvPr/>
              </p14:nvContentPartPr>
              <p14:xfrm>
                <a:off x="8921967" y="3232393"/>
                <a:ext cx="442440" cy="43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9327" y="2854753"/>
                  <a:ext cx="568080" cy="11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37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31</cp:revision>
  <dcterms:created xsi:type="dcterms:W3CDTF">2025-10-07T05:39:01Z</dcterms:created>
  <dcterms:modified xsi:type="dcterms:W3CDTF">2025-10-07T11:07:14Z</dcterms:modified>
</cp:coreProperties>
</file>