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E64920-3552-4796-A50D-8ACA6C076AE6}">
  <a:tblStyle styleId="{C4E64920-3552-4796-A50D-8ACA6C076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5d4cfa5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5d4cfa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e5d4cfa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e5d4cfa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dd25d309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dd25d309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e5d4cfa5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3e5d4cfa5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e5d4cfa5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e5d4cfa5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e5d4cfa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e5d4cfa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5d4cfa5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e5d4cfa5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d25d30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d25d30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dd25d30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dd25d30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e5d4cfa5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e5d4cfa5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e5d4cf9f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e5d4cf9f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3e5d4cfa5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3e5d4cfa5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d25d30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dd25d30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e5d4cfa5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3e5d4cfa5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e5d4cf9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e5d4cf9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dd25d309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dd25d30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dd25d309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dd25d309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e5d4cfa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e5d4cfa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5d4cf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e5d4cf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3e5d4cfa5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3e5d4cfa5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e5d4cfa5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e5d4cfa5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brendocosta.github.io/trabalho-gpm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de Xadrez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45575" y="3425400"/>
            <a:ext cx="3880500" cy="14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5: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Brendo Costa, </a:t>
            </a:r>
            <a:r>
              <a:rPr lang="pt-BR"/>
              <a:t>Gabriel Basilio, Glauber Guimarães, Gusttavo Locatelli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Victor, Lucas Panaro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Repositório: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 https://github.com/BrendoCosta/trabalho-gpms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Entradas Externas: 3 + 6 = 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Saídas Externas: 4 + 5 = 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Consultas Externas: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Arquivos Lógicos Internos = (2 x 7) + (2 x 10) + 15 = 49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Arquivos Lógicos Externos = 0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Total de pontos de função (PFNA) = 9 + 9 + 49 = 67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Ajustes = 20 Pontos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PF = 67 * 0,65 + 0,01*20 = 43,75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Usando 40 LOC por PFNA, temos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67 * 40 =  2,680 KLOC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Utilizando COCOMO: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Esforço = 3 * (2,680 ^ 1,12) = 9,05 homem-mês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Duração = 2,5 * (9,05 ^ 0,35) = 5,4 Meses = 162 dias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 e mitigações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Risco: Conhecimento prévio insuficiente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Probabilidade de ocorrência: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Impacto: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Exposição (impacto x probabilidade):  0,2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Contenção: Pedir ajuda ao professor, pedir ajuda a outro aluno, pedir ajuda a alguém externo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Contingência: Reduzir escopo, simplificar projeto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 e mitigações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Risco: Não rodar no computador do professor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Probabilidade de ocorrência: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Impacto: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Exposição (impacto x probabilidade): 0,2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Contenção: Containerized aplicação (Docker, ou similar), Disponibilizar online através de site ou 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Contingência: Descrever no readme configurações necessárias e como instalar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 e mitigações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Risco: </a:t>
            </a:r>
            <a:r>
              <a:rPr lang="pt-BR"/>
              <a:t>Atraso em Entregas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Probabilidade de ocorrência: 20%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Impacto: 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Exposição (impacto x probabilidade): 0,2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Contenção: Entregas pequenas e frequentes, Monitoramento e controle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Contingência: Pair programing para </a:t>
            </a:r>
            <a:r>
              <a:rPr lang="pt-BR"/>
              <a:t>auxílio</a:t>
            </a:r>
            <a:r>
              <a:rPr lang="pt-BR"/>
              <a:t> na tarefa, alocar mais pessoas para a tarefa atrasada, apresentar última versão funcional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Priorização dos Riscos</a:t>
            </a:r>
            <a:endParaRPr/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2694813" y="101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{C4E64920-3552-4796-A50D-8ACA6C076AE6}</a:tableStyleId>
              </a:tblPr>
              <a:tblGrid>
                <a:gridCol w="1905000"/>
                <a:gridCol w="971550"/>
                <a:gridCol w="1171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Nome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Exposição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Prioridade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Atraso em Entregas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Média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Conhecimento prévio insuficiente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Média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Não rodar no computador do professor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Média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BUG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Perda de Dados Local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Plágio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0,05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Abandono de Integrante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Falta na Apresentação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0,03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Falta na Reunião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Briga na Equipe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Problema de Infraestrutura Individual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0,02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Falta de Comunicação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Falha no Repositório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0,01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/>
                        <a:t>Baixa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Gantt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2500"/>
            <a:ext cx="8839201" cy="1661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963" y="806325"/>
            <a:ext cx="5465977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400"/>
            <a:ext cx="8839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Horas dedicadas</a:t>
            </a:r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3428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 do Produto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Iremos desenvolver um jogo de xadrez 2d, para apenas 1 jogador, onde o mesmo terá como escolher entre jogar com as peças brancas e com as peças pretas. A cor não escolhida será adotada pelo computador, também referido como AI.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Respeitar as regras básicas do xadrez, como o movimento em L dos cavalos, na diagonal dos bispos, etc.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Avisar quando o Rei estiver em check, e ser finalizado ao acontecer um check mate.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Rodar, preferencialmente, independente de um Sistema Operacional específico.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Possibilidade de salvar o jogo atual e carregá-lo posteriormente.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Valor Agregado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2000100"/>
            <a:ext cx="78009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de Valor Agregado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9" cy="2959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Hora de jogar!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194950" y="1680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Podemos jogar a versão inicial através do link: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https://brendocosta.github.io/trabalho-gpms/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Ou escaneando o Qr Code ao lado &gt;</a:t>
            </a:r>
            <a:endParaRPr sz="1500"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3750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EAP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00" y="794049"/>
            <a:ext cx="7734899" cy="409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EAP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2949" l="0" r="79449" t="22009"/>
          <a:stretch/>
        </p:blipFill>
        <p:spPr>
          <a:xfrm>
            <a:off x="2310813" y="223400"/>
            <a:ext cx="2800576" cy="46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12344" l="24869" r="51295" t="22614"/>
          <a:stretch/>
        </p:blipFill>
        <p:spPr>
          <a:xfrm>
            <a:off x="5383702" y="288625"/>
            <a:ext cx="3248123" cy="46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EAP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0" l="51651" r="0" t="22480"/>
          <a:stretch/>
        </p:blipFill>
        <p:spPr>
          <a:xfrm>
            <a:off x="2495476" y="227200"/>
            <a:ext cx="5690702" cy="483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 - Resumo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035075" y="1567550"/>
            <a:ext cx="341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 Função Não Ajustados (PFNA) = 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Milhares de linhas de código (KLOC) = 2680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Esforço = 9,05 Homem-mês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Duração = 5,4 Meses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Custo Mão de Obra (R$3000,00 por pessoa) = R$27.150,00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5336400" y="1525550"/>
            <a:ext cx="3000000" cy="29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 Capital: Não há necessidade de nenhum recurso capital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 Consumo: Não há necessidade de nenhum recurso de consumo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 de Planejamento: R$ 6.000,00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 total: R$ 33.150,00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Margem de Lucro 20% = 33150,00 * 0,2 =  R$ 6.630,00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do orçamento: R$ 39.780,00</a:t>
            </a:r>
            <a:endParaRPr/>
          </a:p>
        </p:txBody>
      </p:sp>
      <p:cxnSp>
        <p:nvCxnSpPr>
          <p:cNvPr id="168" name="Google Shape;168;p18"/>
          <p:cNvCxnSpPr/>
          <p:nvPr/>
        </p:nvCxnSpPr>
        <p:spPr>
          <a:xfrm>
            <a:off x="4836100" y="1634525"/>
            <a:ext cx="7500" cy="300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Entradas Externas: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Movimento de peças pelo jogador humano  - Alta complexidade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16 ou mais campos(peças) - 3 ou mais entidades(peça, tabuleiro, jogador…)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Menu Lateral - Baixa complexidade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1 a 4 campos(opções) - 3 ou mais entidades(sistema)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Saídas Externas: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Tabuleiro de xadrez renderizado - Média complexidade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a 5 campos(tela) - 5 ou mais entidades(sistema)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Mensagens de status - Baixa complexidade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1 a 5 campos(poppup) - 0 ou 1 entidade(jogador)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esforço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2938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Arquivos Lógicos Internos: 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Jogador - Baixa complexidade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1 a 19 campos - 2 a 5 entidades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pt-BR" sz="1200"/>
              <a:t>Tabuleiro - Média complexidade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/>
              <a:t>1 a 19 campos - 6 ou mais entidades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pt-BR" sz="1200"/>
              <a:t>Peça - Média complexidade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/>
              <a:t>1 a 19 campos - 6 ou mais entidades</a:t>
            </a:r>
            <a:endParaRPr sz="1200"/>
          </a:p>
        </p:txBody>
      </p:sp>
      <p:sp>
        <p:nvSpPr>
          <p:cNvPr id="187" name="Google Shape;187;p21"/>
          <p:cNvSpPr txBox="1"/>
          <p:nvPr/>
        </p:nvSpPr>
        <p:spPr>
          <a:xfrm>
            <a:off x="5336400" y="1104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5750825" y="1837500"/>
            <a:ext cx="30000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IA - Alta complexidade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 a 50 campos - 6 ou mais entidades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Partida - Baixa complexidade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a 19 campos - 2 a 5 entidades</a:t>
            </a:r>
            <a:endParaRPr/>
          </a:p>
        </p:txBody>
      </p:sp>
      <p:cxnSp>
        <p:nvCxnSpPr>
          <p:cNvPr id="189" name="Google Shape;189;p21"/>
          <p:cNvCxnSpPr/>
          <p:nvPr/>
        </p:nvCxnSpPr>
        <p:spPr>
          <a:xfrm>
            <a:off x="4809450" y="1709500"/>
            <a:ext cx="15000" cy="269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