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66" r:id="rId5"/>
    <p:sldId id="271" r:id="rId6"/>
    <p:sldId id="268" r:id="rId7"/>
    <p:sldId id="276" r:id="rId8"/>
    <p:sldId id="270" r:id="rId9"/>
    <p:sldId id="27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53225-826E-C05B-F097-E6C425C3701F}" v="310" dt="2025-02-17T02:02:31.279"/>
    <p1510:client id="{11E9F220-D414-5C05-B966-E6D5475FD735}" v="239" dt="2025-02-18T08:02:57.654"/>
    <p1510:client id="{36F616C5-50F9-C25D-0F6F-70EF3CFAEA3A}" v="7" dt="2025-02-18T02:19:09.972"/>
    <p1510:client id="{5DD3968C-37BF-F3F7-3832-BF9E0DA1D78A}" v="258" dt="2025-02-17T18:31:40.290"/>
    <p1510:client id="{5F351476-6A59-F0E5-EC40-6F2168AB7F7A}" v="19" dt="2025-02-18T00:16:45.454"/>
    <p1510:client id="{6B4FC204-08AC-C5C1-8674-341A66A32162}" v="161" dt="2025-02-18T08:19:03.750"/>
    <p1510:client id="{A2AED6A7-BC81-AB6A-6F3A-35353369D64C}" v="24" dt="2025-02-18T17:48:53.940"/>
    <p1510:client id="{DB606075-FDFE-4ED2-679B-66CE43D63823}" v="250" dt="2025-02-18T04:39:38.093"/>
    <p1510:client id="{E5A68595-FC20-43CD-AFEC-E1088F15B591}" v="4" dt="2025-02-18T16:52:54.058"/>
    <p1510:client id="{F1643396-F3B9-E010-B68E-D4AFF4CE57FF}" v="46" dt="2025-02-17T23:07:25.217"/>
    <p1510:client id="{F1B24D0F-AA0D-4AC8-7A20-A1EFAAF5CB9F}" v="25" dt="2025-02-18T15:52:4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dwin, Justin (bald7435@vandals.uidaho.edu)" userId="S::bald7435@vandals.uidaho.edu::18618114-659b-4e21-bf00-a9e78313a938" providerId="AD" clId="Web-{10753225-826E-C05B-F097-E6C425C3701F}"/>
    <pc:docChg chg="addSld modSld sldOrd">
      <pc:chgData name="Baldwin, Justin (bald7435@vandals.uidaho.edu)" userId="S::bald7435@vandals.uidaho.edu::18618114-659b-4e21-bf00-a9e78313a938" providerId="AD" clId="Web-{10753225-826E-C05B-F097-E6C425C3701F}" dt="2025-02-17T02:02:31.279" v="190"/>
      <pc:docMkLst>
        <pc:docMk/>
      </pc:docMkLst>
      <pc:sldChg chg="addSp delSp modSp">
        <pc:chgData name="Baldwin, Justin (bald7435@vandals.uidaho.edu)" userId="S::bald7435@vandals.uidaho.edu::18618114-659b-4e21-bf00-a9e78313a938" providerId="AD" clId="Web-{10753225-826E-C05B-F097-E6C425C3701F}" dt="2025-02-17T02:01:59.292" v="178" actId="20577"/>
        <pc:sldMkLst>
          <pc:docMk/>
          <pc:sldMk cId="3909486782" sldId="267"/>
        </pc:sldMkLst>
        <pc:spChg chg="ord">
          <ac:chgData name="Baldwin, Justin (bald7435@vandals.uidaho.edu)" userId="S::bald7435@vandals.uidaho.edu::18618114-659b-4e21-bf00-a9e78313a938" providerId="AD" clId="Web-{10753225-826E-C05B-F097-E6C425C3701F}" dt="2025-02-17T01:36:54.394" v="32"/>
          <ac:spMkLst>
            <pc:docMk/>
            <pc:sldMk cId="3909486782" sldId="267"/>
            <ac:spMk id="2" creationId="{14ECD97A-7D26-9C78-8A19-A9B8C2FAB1E6}"/>
          </ac:spMkLst>
        </pc:spChg>
        <pc:spChg chg="del">
          <ac:chgData name="Baldwin, Justin (bald7435@vandals.uidaho.edu)" userId="S::bald7435@vandals.uidaho.edu::18618114-659b-4e21-bf00-a9e78313a938" providerId="AD" clId="Web-{10753225-826E-C05B-F097-E6C425C3701F}" dt="2025-02-17T01:34:02.580" v="0"/>
          <ac:spMkLst>
            <pc:docMk/>
            <pc:sldMk cId="3909486782" sldId="267"/>
            <ac:spMk id="3" creationId="{923AFEFB-5729-C1AD-0206-EFFC7AC04D50}"/>
          </ac:spMkLst>
        </pc:spChg>
        <pc:spChg chg="add del mod">
          <ac:chgData name="Baldwin, Justin (bald7435@vandals.uidaho.edu)" userId="S::bald7435@vandals.uidaho.edu::18618114-659b-4e21-bf00-a9e78313a938" providerId="AD" clId="Web-{10753225-826E-C05B-F097-E6C425C3701F}" dt="2025-02-17T01:39:04.154" v="37"/>
          <ac:spMkLst>
            <pc:docMk/>
            <pc:sldMk cId="3909486782" sldId="267"/>
            <ac:spMk id="6" creationId="{EB51CACE-D477-CDB1-97B4-8D1FDB845AF8}"/>
          </ac:spMkLst>
        </pc:spChg>
        <pc:spChg chg="add mod">
          <ac:chgData name="Baldwin, Justin (bald7435@vandals.uidaho.edu)" userId="S::bald7435@vandals.uidaho.edu::18618114-659b-4e21-bf00-a9e78313a938" providerId="AD" clId="Web-{10753225-826E-C05B-F097-E6C425C3701F}" dt="2025-02-17T02:01:59.292" v="178" actId="20577"/>
          <ac:spMkLst>
            <pc:docMk/>
            <pc:sldMk cId="3909486782" sldId="267"/>
            <ac:spMk id="8" creationId="{BEE32FB3-42AB-39A6-789B-DEC8EA967A51}"/>
          </ac:spMkLst>
        </pc:spChg>
        <pc:picChg chg="add del mod ord modCrop">
          <ac:chgData name="Baldwin, Justin (bald7435@vandals.uidaho.edu)" userId="S::bald7435@vandals.uidaho.edu::18618114-659b-4e21-bf00-a9e78313a938" providerId="AD" clId="Web-{10753225-826E-C05B-F097-E6C425C3701F}" dt="2025-02-17T01:38:47.715" v="36"/>
          <ac:picMkLst>
            <pc:docMk/>
            <pc:sldMk cId="3909486782" sldId="267"/>
            <ac:picMk id="4" creationId="{6CB57264-033B-6237-00E2-78620226F059}"/>
          </ac:picMkLst>
        </pc:picChg>
        <pc:picChg chg="add mod ord">
          <ac:chgData name="Baldwin, Justin (bald7435@vandals.uidaho.edu)" userId="S::bald7435@vandals.uidaho.edu::18618114-659b-4e21-bf00-a9e78313a938" providerId="AD" clId="Web-{10753225-826E-C05B-F097-E6C425C3701F}" dt="2025-02-17T01:39:34.359" v="47" actId="1076"/>
          <ac:picMkLst>
            <pc:docMk/>
            <pc:sldMk cId="3909486782" sldId="267"/>
            <ac:picMk id="7" creationId="{27E99C93-DFE8-7556-BDB7-E9354ECA10C7}"/>
          </ac:picMkLst>
        </pc:picChg>
      </pc:sldChg>
      <pc:sldChg chg="new">
        <pc:chgData name="Baldwin, Justin (bald7435@vandals.uidaho.edu)" userId="S::bald7435@vandals.uidaho.edu::18618114-659b-4e21-bf00-a9e78313a938" providerId="AD" clId="Web-{10753225-826E-C05B-F097-E6C425C3701F}" dt="2025-02-17T01:38:21.478" v="35"/>
        <pc:sldMkLst>
          <pc:docMk/>
          <pc:sldMk cId="1665975134" sldId="281"/>
        </pc:sldMkLst>
      </pc:sldChg>
      <pc:sldChg chg="addSp delSp modSp add replId">
        <pc:chgData name="Baldwin, Justin (bald7435@vandals.uidaho.edu)" userId="S::bald7435@vandals.uidaho.edu::18618114-659b-4e21-bf00-a9e78313a938" providerId="AD" clId="Web-{10753225-826E-C05B-F097-E6C425C3701F}" dt="2025-02-17T02:02:05.199" v="186" actId="20577"/>
        <pc:sldMkLst>
          <pc:docMk/>
          <pc:sldMk cId="1785746931" sldId="282"/>
        </pc:sldMkLst>
        <pc:spChg chg="add del mod">
          <ac:chgData name="Baldwin, Justin (bald7435@vandals.uidaho.edu)" userId="S::bald7435@vandals.uidaho.edu::18618114-659b-4e21-bf00-a9e78313a938" providerId="AD" clId="Web-{10753225-826E-C05B-F097-E6C425C3701F}" dt="2025-02-17T01:40:09.190" v="60"/>
          <ac:spMkLst>
            <pc:docMk/>
            <pc:sldMk cId="1785746931" sldId="282"/>
            <ac:spMk id="4" creationId="{D3D741E2-33DE-6D25-9C31-F1EEA9D01084}"/>
          </ac:spMkLst>
        </pc:spChg>
        <pc:spChg chg="add del mod">
          <ac:chgData name="Baldwin, Justin (bald7435@vandals.uidaho.edu)" userId="S::bald7435@vandals.uidaho.edu::18618114-659b-4e21-bf00-a9e78313a938" providerId="AD" clId="Web-{10753225-826E-C05B-F097-E6C425C3701F}" dt="2025-02-17T02:02:05.199" v="186" actId="20577"/>
          <ac:spMkLst>
            <pc:docMk/>
            <pc:sldMk cId="1785746931" sldId="282"/>
            <ac:spMk id="8" creationId="{5C5ABD59-1128-D84D-DEA7-09970029AE5D}"/>
          </ac:spMkLst>
        </pc:spChg>
        <pc:spChg chg="add del mod">
          <ac:chgData name="Baldwin, Justin (bald7435@vandals.uidaho.edu)" userId="S::bald7435@vandals.uidaho.edu::18618114-659b-4e21-bf00-a9e78313a938" providerId="AD" clId="Web-{10753225-826E-C05B-F097-E6C425C3701F}" dt="2025-02-17T01:45:17.839" v="94"/>
          <ac:spMkLst>
            <pc:docMk/>
            <pc:sldMk cId="1785746931" sldId="282"/>
            <ac:spMk id="9" creationId="{8F0E1354-2AE1-5DA8-607B-010B9C46538D}"/>
          </ac:spMkLst>
        </pc:spChg>
        <pc:picChg chg="add mod ord">
          <ac:chgData name="Baldwin, Justin (bald7435@vandals.uidaho.edu)" userId="S::bald7435@vandals.uidaho.edu::18618114-659b-4e21-bf00-a9e78313a938" providerId="AD" clId="Web-{10753225-826E-C05B-F097-E6C425C3701F}" dt="2025-02-17T01:40:22.878" v="65" actId="1076"/>
          <ac:picMkLst>
            <pc:docMk/>
            <pc:sldMk cId="1785746931" sldId="282"/>
            <ac:picMk id="5" creationId="{66A87710-3E52-9FE4-EAF4-0B7B1450EF6D}"/>
          </ac:picMkLst>
        </pc:picChg>
        <pc:picChg chg="del">
          <ac:chgData name="Baldwin, Justin (bald7435@vandals.uidaho.edu)" userId="S::bald7435@vandals.uidaho.edu::18618114-659b-4e21-bf00-a9e78313a938" providerId="AD" clId="Web-{10753225-826E-C05B-F097-E6C425C3701F}" dt="2025-02-17T01:40:03.096" v="59"/>
          <ac:picMkLst>
            <pc:docMk/>
            <pc:sldMk cId="1785746931" sldId="282"/>
            <ac:picMk id="7" creationId="{E2834A1C-9689-6620-DFE0-A70EDBB0091B}"/>
          </ac:picMkLst>
        </pc:picChg>
      </pc:sldChg>
      <pc:sldChg chg="addSp delSp modSp add ord replId">
        <pc:chgData name="Baldwin, Justin (bald7435@vandals.uidaho.edu)" userId="S::bald7435@vandals.uidaho.edu::18618114-659b-4e21-bf00-a9e78313a938" providerId="AD" clId="Web-{10753225-826E-C05B-F097-E6C425C3701F}" dt="2025-02-17T02:02:31.279" v="190"/>
        <pc:sldMkLst>
          <pc:docMk/>
          <pc:sldMk cId="3428461673" sldId="283"/>
        </pc:sldMkLst>
        <pc:spChg chg="ord">
          <ac:chgData name="Baldwin, Justin (bald7435@vandals.uidaho.edu)" userId="S::bald7435@vandals.uidaho.edu::18618114-659b-4e21-bf00-a9e78313a938" providerId="AD" clId="Web-{10753225-826E-C05B-F097-E6C425C3701F}" dt="2025-02-17T02:02:25.263" v="188"/>
          <ac:spMkLst>
            <pc:docMk/>
            <pc:sldMk cId="3428461673" sldId="283"/>
            <ac:spMk id="2" creationId="{C48537EA-EC63-14E9-0E5A-9CF839F848F9}"/>
          </ac:spMkLst>
        </pc:spChg>
        <pc:spChg chg="add del mod">
          <ac:chgData name="Baldwin, Justin (bald7435@vandals.uidaho.edu)" userId="S::bald7435@vandals.uidaho.edu::18618114-659b-4e21-bf00-a9e78313a938" providerId="AD" clId="Web-{10753225-826E-C05B-F097-E6C425C3701F}" dt="2025-02-17T01:41:46.728" v="68"/>
          <ac:spMkLst>
            <pc:docMk/>
            <pc:sldMk cId="3428461673" sldId="283"/>
            <ac:spMk id="4" creationId="{00AAC097-54BE-68D8-E683-AAC0649CFE5A}"/>
          </ac:spMkLst>
        </pc:spChg>
        <pc:spChg chg="del mod">
          <ac:chgData name="Baldwin, Justin (bald7435@vandals.uidaho.edu)" userId="S::bald7435@vandals.uidaho.edu::18618114-659b-4e21-bf00-a9e78313a938" providerId="AD" clId="Web-{10753225-826E-C05B-F097-E6C425C3701F}" dt="2025-02-17T02:02:31.279" v="190"/>
          <ac:spMkLst>
            <pc:docMk/>
            <pc:sldMk cId="3428461673" sldId="283"/>
            <ac:spMk id="8" creationId="{CE8FF652-8DC3-5B5E-F5F9-C7121C845C4F}"/>
          </ac:spMkLst>
        </pc:spChg>
        <pc:picChg chg="add mod ord">
          <ac:chgData name="Baldwin, Justin (bald7435@vandals.uidaho.edu)" userId="S::bald7435@vandals.uidaho.edu::18618114-659b-4e21-bf00-a9e78313a938" providerId="AD" clId="Web-{10753225-826E-C05B-F097-E6C425C3701F}" dt="2025-02-17T02:02:13.481" v="187" actId="1076"/>
          <ac:picMkLst>
            <pc:docMk/>
            <pc:sldMk cId="3428461673" sldId="283"/>
            <ac:picMk id="5" creationId="{4489F8C5-54FA-58B0-DFCB-CC246B86F3F9}"/>
          </ac:picMkLst>
        </pc:picChg>
        <pc:picChg chg="del">
          <ac:chgData name="Baldwin, Justin (bald7435@vandals.uidaho.edu)" userId="S::bald7435@vandals.uidaho.edu::18618114-659b-4e21-bf00-a9e78313a938" providerId="AD" clId="Web-{10753225-826E-C05B-F097-E6C425C3701F}" dt="2025-02-17T01:41:17.461" v="67"/>
          <ac:picMkLst>
            <pc:docMk/>
            <pc:sldMk cId="3428461673" sldId="283"/>
            <ac:picMk id="7" creationId="{E7AE86F6-5A9C-4EFC-FB85-4F745055F539}"/>
          </ac:picMkLst>
        </pc:picChg>
      </pc:sldChg>
    </pc:docChg>
  </pc:docChgLst>
  <pc:docChgLst>
    <pc:chgData name="Tripp, Sialas (trip9419@vandals.uidaho.edu)" userId="S::trip9419@vandals.uidaho.edu::a1f50f26-f19a-411c-9391-6188ecb05732" providerId="AD" clId="Web-{6BD940AE-99F9-D865-210C-BAEE6C2C3A1E}"/>
    <pc:docChg chg="addSld delSld modSld">
      <pc:chgData name="Tripp, Sialas (trip9419@vandals.uidaho.edu)" userId="S::trip9419@vandals.uidaho.edu::a1f50f26-f19a-411c-9391-6188ecb05732" providerId="AD" clId="Web-{6BD940AE-99F9-D865-210C-BAEE6C2C3A1E}" dt="2025-02-14T19:21:35.695" v="474" actId="20577"/>
      <pc:docMkLst>
        <pc:docMk/>
      </pc:docMkLst>
      <pc:sldChg chg="addSp modSp mod setBg setClrOvrMap">
        <pc:chgData name="Tripp, Sialas (trip9419@vandals.uidaho.edu)" userId="S::trip9419@vandals.uidaho.edu::a1f50f26-f19a-411c-9391-6188ecb05732" providerId="AD" clId="Web-{6BD940AE-99F9-D865-210C-BAEE6C2C3A1E}" dt="2025-02-14T19:21:35.695" v="474" actId="20577"/>
        <pc:sldMkLst>
          <pc:docMk/>
          <pc:sldMk cId="109857222" sldId="256"/>
        </pc:sldMkLst>
        <pc:spChg chg="mod">
          <ac:chgData name="Tripp, Sialas (trip9419@vandals.uidaho.edu)" userId="S::trip9419@vandals.uidaho.edu::a1f50f26-f19a-411c-9391-6188ecb05732" providerId="AD" clId="Web-{6BD940AE-99F9-D865-210C-BAEE6C2C3A1E}" dt="2025-02-14T18:44:39.289" v="27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ripp, Sialas (trip9419@vandals.uidaho.edu)" userId="S::trip9419@vandals.uidaho.edu::a1f50f26-f19a-411c-9391-6188ecb05732" providerId="AD" clId="Web-{6BD940AE-99F9-D865-210C-BAEE6C2C3A1E}" dt="2025-02-14T19:21:35.695" v="474" actId="20577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Tripp, Sialas (trip9419@vandals.uidaho.edu)" userId="S::trip9419@vandals.uidaho.edu::a1f50f26-f19a-411c-9391-6188ecb05732" providerId="AD" clId="Web-{6BD940AE-99F9-D865-210C-BAEE6C2C3A1E}" dt="2025-02-14T18:44:39.289" v="279"/>
          <ac:picMkLst>
            <pc:docMk/>
            <pc:sldMk cId="109857222" sldId="256"/>
            <ac:picMk id="4" creationId="{61F26B0D-852D-59C4-DC8E-B8F59A2EB1B7}"/>
          </ac:picMkLst>
        </pc:picChg>
      </pc:sldChg>
      <pc:sldChg chg="modSp">
        <pc:chgData name="Tripp, Sialas (trip9419@vandals.uidaho.edu)" userId="S::trip9419@vandals.uidaho.edu::a1f50f26-f19a-411c-9391-6188ecb05732" providerId="AD" clId="Web-{6BD940AE-99F9-D865-210C-BAEE6C2C3A1E}" dt="2025-02-14T17:45:29.905" v="179" actId="20577"/>
        <pc:sldMkLst>
          <pc:docMk/>
          <pc:sldMk cId="1413616229" sldId="258"/>
        </pc:sldMkLst>
        <pc:spChg chg="mod">
          <ac:chgData name="Tripp, Sialas (trip9419@vandals.uidaho.edu)" userId="S::trip9419@vandals.uidaho.edu::a1f50f26-f19a-411c-9391-6188ecb05732" providerId="AD" clId="Web-{6BD940AE-99F9-D865-210C-BAEE6C2C3A1E}" dt="2025-02-14T17:40:58.113" v="64" actId="20577"/>
          <ac:spMkLst>
            <pc:docMk/>
            <pc:sldMk cId="1413616229" sldId="258"/>
            <ac:spMk id="2" creationId="{04C836A9-99B2-6296-FE51-2FDF81897CC1}"/>
          </ac:spMkLst>
        </pc:spChg>
        <pc:spChg chg="mod">
          <ac:chgData name="Tripp, Sialas (trip9419@vandals.uidaho.edu)" userId="S::trip9419@vandals.uidaho.edu::a1f50f26-f19a-411c-9391-6188ecb05732" providerId="AD" clId="Web-{6BD940AE-99F9-D865-210C-BAEE6C2C3A1E}" dt="2025-02-14T17:45:29.905" v="179" actId="20577"/>
          <ac:spMkLst>
            <pc:docMk/>
            <pc:sldMk cId="1413616229" sldId="258"/>
            <ac:spMk id="3" creationId="{B7A98DD1-51C5-8702-44D5-CC7DE80C2DBB}"/>
          </ac:spMkLst>
        </pc:spChg>
      </pc:sldChg>
      <pc:sldChg chg="addSp delSp modSp mod setBg">
        <pc:chgData name="Tripp, Sialas (trip9419@vandals.uidaho.edu)" userId="S::trip9419@vandals.uidaho.edu::a1f50f26-f19a-411c-9391-6188ecb05732" providerId="AD" clId="Web-{6BD940AE-99F9-D865-210C-BAEE6C2C3A1E}" dt="2025-02-14T17:50:46.933" v="193"/>
        <pc:sldMkLst>
          <pc:docMk/>
          <pc:sldMk cId="760754189" sldId="259"/>
        </pc:sldMkLst>
      </pc:sldChg>
      <pc:sldChg chg="modSp">
        <pc:chgData name="Tripp, Sialas (trip9419@vandals.uidaho.edu)" userId="S::trip9419@vandals.uidaho.edu::a1f50f26-f19a-411c-9391-6188ecb05732" providerId="AD" clId="Web-{6BD940AE-99F9-D865-210C-BAEE6C2C3A1E}" dt="2025-02-14T18:24:40.869" v="260" actId="20577"/>
        <pc:sldMkLst>
          <pc:docMk/>
          <pc:sldMk cId="2933146343" sldId="261"/>
        </pc:sldMkLst>
        <pc:spChg chg="mod">
          <ac:chgData name="Tripp, Sialas (trip9419@vandals.uidaho.edu)" userId="S::trip9419@vandals.uidaho.edu::a1f50f26-f19a-411c-9391-6188ecb05732" providerId="AD" clId="Web-{6BD940AE-99F9-D865-210C-BAEE6C2C3A1E}" dt="2025-02-14T18:24:40.869" v="260" actId="20577"/>
          <ac:spMkLst>
            <pc:docMk/>
            <pc:sldMk cId="2933146343" sldId="261"/>
            <ac:spMk id="3" creationId="{7C48D554-8476-DF67-34E3-302596B1F5E6}"/>
          </ac:spMkLst>
        </pc:spChg>
      </pc:sldChg>
      <pc:sldChg chg="addSp delSp modSp new">
        <pc:chgData name="Tripp, Sialas (trip9419@vandals.uidaho.edu)" userId="S::trip9419@vandals.uidaho.edu::a1f50f26-f19a-411c-9391-6188ecb05732" providerId="AD" clId="Web-{6BD940AE-99F9-D865-210C-BAEE6C2C3A1E}" dt="2025-02-14T17:55:01.052" v="199"/>
        <pc:sldMkLst>
          <pc:docMk/>
          <pc:sldMk cId="3701327189" sldId="262"/>
        </pc:sldMkLst>
      </pc:sldChg>
      <pc:sldChg chg="new">
        <pc:chgData name="Tripp, Sialas (trip9419@vandals.uidaho.edu)" userId="S::trip9419@vandals.uidaho.edu::a1f50f26-f19a-411c-9391-6188ecb05732" providerId="AD" clId="Web-{6BD940AE-99F9-D865-210C-BAEE6C2C3A1E}" dt="2025-02-14T17:59:51.719" v="200"/>
        <pc:sldMkLst>
          <pc:docMk/>
          <pc:sldMk cId="1552531559" sldId="264"/>
        </pc:sldMkLst>
      </pc:sldChg>
      <pc:sldChg chg="addSp delSp modSp">
        <pc:chgData name="Tripp, Sialas (trip9419@vandals.uidaho.edu)" userId="S::trip9419@vandals.uidaho.edu::a1f50f26-f19a-411c-9391-6188ecb05732" providerId="AD" clId="Web-{6BD940AE-99F9-D865-210C-BAEE6C2C3A1E}" dt="2025-02-14T19:19:10.658" v="452" actId="1076"/>
        <pc:sldMkLst>
          <pc:docMk/>
          <pc:sldMk cId="860102877" sldId="266"/>
        </pc:sldMkLst>
        <pc:picChg chg="add mod">
          <ac:chgData name="Tripp, Sialas (trip9419@vandals.uidaho.edu)" userId="S::trip9419@vandals.uidaho.edu::a1f50f26-f19a-411c-9391-6188ecb05732" providerId="AD" clId="Web-{6BD940AE-99F9-D865-210C-BAEE6C2C3A1E}" dt="2025-02-14T19:19:10.658" v="452" actId="1076"/>
          <ac:picMkLst>
            <pc:docMk/>
            <pc:sldMk cId="860102877" sldId="266"/>
            <ac:picMk id="3" creationId="{87C9A3F5-0A2E-C13E-DB62-7FFC34A470CE}"/>
          </ac:picMkLst>
        </pc:picChg>
        <pc:picChg chg="add mod ord">
          <ac:chgData name="Tripp, Sialas (trip9419@vandals.uidaho.edu)" userId="S::trip9419@vandals.uidaho.edu::a1f50f26-f19a-411c-9391-6188ecb05732" providerId="AD" clId="Web-{6BD940AE-99F9-D865-210C-BAEE6C2C3A1E}" dt="2025-02-14T18:27:29.860" v="266" actId="1076"/>
          <ac:picMkLst>
            <pc:docMk/>
            <pc:sldMk cId="860102877" sldId="266"/>
            <ac:picMk id="8" creationId="{0DDA8B3B-2FE8-5801-41A0-4E35B0F5D4B8}"/>
          </ac:picMkLst>
        </pc:picChg>
      </pc:sldChg>
      <pc:sldChg chg="add del replId">
        <pc:chgData name="Tripp, Sialas (trip9419@vandals.uidaho.edu)" userId="S::trip9419@vandals.uidaho.edu::a1f50f26-f19a-411c-9391-6188ecb05732" providerId="AD" clId="Web-{6BD940AE-99F9-D865-210C-BAEE6C2C3A1E}" dt="2025-02-14T18:28:06.049" v="268"/>
        <pc:sldMkLst>
          <pc:docMk/>
          <pc:sldMk cId="184349566" sldId="268"/>
        </pc:sldMkLst>
      </pc:sldChg>
      <pc:sldChg chg="add del replId">
        <pc:chgData name="Tripp, Sialas (trip9419@vandals.uidaho.edu)" userId="S::trip9419@vandals.uidaho.edu::a1f50f26-f19a-411c-9391-6188ecb05732" providerId="AD" clId="Web-{6BD940AE-99F9-D865-210C-BAEE6C2C3A1E}" dt="2025-02-14T18:28:10.783" v="270"/>
        <pc:sldMkLst>
          <pc:docMk/>
          <pc:sldMk cId="418234775" sldId="268"/>
        </pc:sldMkLst>
      </pc:sldChg>
      <pc:sldChg chg="del">
        <pc:chgData name="Tripp, Sialas (trip9419@vandals.uidaho.edu)" userId="S::trip9419@vandals.uidaho.edu::a1f50f26-f19a-411c-9391-6188ecb05732" providerId="AD" clId="Web-{6BD940AE-99F9-D865-210C-BAEE6C2C3A1E}" dt="2025-02-14T18:58:25.164" v="280"/>
        <pc:sldMkLst>
          <pc:docMk/>
          <pc:sldMk cId="1596900054" sldId="269"/>
        </pc:sldMkLst>
      </pc:sldChg>
    </pc:docChg>
  </pc:docChgLst>
  <pc:docChgLst>
    <pc:chgData name="Robinson, Malik (robi2190@vandals.uidaho.edu)" userId="S::robi2190@vandals.uidaho.edu::e923eeed-a715-45bb-ab6a-87e197c9a04b" providerId="AD" clId="Web-{D0CE74D4-FEFC-B0F0-1978-D5D16A35D37F}"/>
    <pc:docChg chg="addSld modSld sldOrd">
      <pc:chgData name="Robinson, Malik (robi2190@vandals.uidaho.edu)" userId="S::robi2190@vandals.uidaho.edu::e923eeed-a715-45bb-ab6a-87e197c9a04b" providerId="AD" clId="Web-{D0CE74D4-FEFC-B0F0-1978-D5D16A35D37F}" dt="2025-02-14T19:21:44.974" v="474" actId="14100"/>
      <pc:docMkLst>
        <pc:docMk/>
      </pc:docMkLst>
      <pc:sldChg chg="addSp delSp modSp new mod ord setBg">
        <pc:chgData name="Robinson, Malik (robi2190@vandals.uidaho.edu)" userId="S::robi2190@vandals.uidaho.edu::e923eeed-a715-45bb-ab6a-87e197c9a04b" providerId="AD" clId="Web-{D0CE74D4-FEFC-B0F0-1978-D5D16A35D37F}" dt="2025-02-14T18:58:48.810" v="324" actId="20577"/>
        <pc:sldMkLst>
          <pc:docMk/>
          <pc:sldMk cId="781576952" sldId="268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8:57:50.886" v="317" actId="20577"/>
          <ac:spMkLst>
            <pc:docMk/>
            <pc:sldMk cId="781576952" sldId="268"/>
            <ac:spMk id="2" creationId="{01F3D217-3A5F-30BA-9912-204A302DB3AD}"/>
          </ac:spMkLst>
        </pc:spChg>
        <pc:spChg chg="add mod">
          <ac:chgData name="Robinson, Malik (robi2190@vandals.uidaho.edu)" userId="S::robi2190@vandals.uidaho.edu::e923eeed-a715-45bb-ab6a-87e197c9a04b" providerId="AD" clId="Web-{D0CE74D4-FEFC-B0F0-1978-D5D16A35D37F}" dt="2025-02-14T18:58:48.810" v="324" actId="20577"/>
          <ac:spMkLst>
            <pc:docMk/>
            <pc:sldMk cId="781576952" sldId="268"/>
            <ac:spMk id="19" creationId="{22E894AC-64E0-C7C5-40A8-0969DE17AEBC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47:47.944" v="116"/>
          <ac:spMkLst>
            <pc:docMk/>
            <pc:sldMk cId="781576952" sldId="268"/>
            <ac:spMk id="22" creationId="{F13C74B1-5B17-4795-BED0-7140497B445A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47:47.944" v="116"/>
          <ac:spMkLst>
            <pc:docMk/>
            <pc:sldMk cId="781576952" sldId="268"/>
            <ac:spMk id="24" creationId="{D4974D33-8DC5-464E-8C6D-BE58F0669C17}"/>
          </ac:spMkLst>
        </pc:spChg>
        <pc:picChg chg="add mod ord">
          <ac:chgData name="Robinson, Malik (robi2190@vandals.uidaho.edu)" userId="S::robi2190@vandals.uidaho.edu::e923eeed-a715-45bb-ab6a-87e197c9a04b" providerId="AD" clId="Web-{D0CE74D4-FEFC-B0F0-1978-D5D16A35D37F}" dt="2025-02-14T18:47:47.944" v="116"/>
          <ac:picMkLst>
            <pc:docMk/>
            <pc:sldMk cId="781576952" sldId="268"/>
            <ac:picMk id="5" creationId="{4A827B20-BB46-7397-EECA-30100FEAF6D0}"/>
          </ac:picMkLst>
        </pc:picChg>
      </pc:sldChg>
      <pc:sldChg chg="addSp delSp modSp new mod setBg">
        <pc:chgData name="Robinson, Malik (robi2190@vandals.uidaho.edu)" userId="S::robi2190@vandals.uidaho.edu::e923eeed-a715-45bb-ab6a-87e197c9a04b" providerId="AD" clId="Web-{D0CE74D4-FEFC-B0F0-1978-D5D16A35D37F}" dt="2025-02-14T18:59:03.373" v="326" actId="20577"/>
        <pc:sldMkLst>
          <pc:docMk/>
          <pc:sldMk cId="4041824157" sldId="270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8:57:47.199" v="316" actId="20577"/>
          <ac:spMkLst>
            <pc:docMk/>
            <pc:sldMk cId="4041824157" sldId="270"/>
            <ac:spMk id="2" creationId="{7D44DEC0-7F6E-5294-28FA-5BE5B698EFA1}"/>
          </ac:spMkLst>
        </pc:spChg>
        <pc:spChg chg="add mod">
          <ac:chgData name="Robinson, Malik (robi2190@vandals.uidaho.edu)" userId="S::robi2190@vandals.uidaho.edu::e923eeed-a715-45bb-ab6a-87e197c9a04b" providerId="AD" clId="Web-{D0CE74D4-FEFC-B0F0-1978-D5D16A35D37F}" dt="2025-02-14T18:59:03.373" v="326" actId="20577"/>
          <ac:spMkLst>
            <pc:docMk/>
            <pc:sldMk cId="4041824157" sldId="270"/>
            <ac:spMk id="19" creationId="{6A0B8BEE-C990-D9B7-A0DB-AA97850768A6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52:32.235" v="199"/>
          <ac:spMkLst>
            <pc:docMk/>
            <pc:sldMk cId="4041824157" sldId="270"/>
            <ac:spMk id="22" creationId="{2B97F24A-32CE-4C1C-A50D-3016B394DCFB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52:32.235" v="199"/>
          <ac:spMkLst>
            <pc:docMk/>
            <pc:sldMk cId="4041824157" sldId="270"/>
            <ac:spMk id="24" creationId="{CD8B4F24-440B-49E9-B85D-733523DC064B}"/>
          </ac:spMkLst>
        </pc:spChg>
        <pc:picChg chg="add mod ord">
          <ac:chgData name="Robinson, Malik (robi2190@vandals.uidaho.edu)" userId="S::robi2190@vandals.uidaho.edu::e923eeed-a715-45bb-ab6a-87e197c9a04b" providerId="AD" clId="Web-{D0CE74D4-FEFC-B0F0-1978-D5D16A35D37F}" dt="2025-02-14T18:52:32.235" v="199"/>
          <ac:picMkLst>
            <pc:docMk/>
            <pc:sldMk cId="4041824157" sldId="270"/>
            <ac:picMk id="5" creationId="{D20E1673-DA7B-1F60-2FF8-B5F6FA29CFAC}"/>
          </ac:picMkLst>
        </pc:picChg>
      </pc:sldChg>
      <pc:sldChg chg="addSp delSp modSp new mod setBg">
        <pc:chgData name="Robinson, Malik (robi2190@vandals.uidaho.edu)" userId="S::robi2190@vandals.uidaho.edu::e923eeed-a715-45bb-ab6a-87e197c9a04b" providerId="AD" clId="Web-{D0CE74D4-FEFC-B0F0-1978-D5D16A35D37F}" dt="2025-02-14T18:46:06.675" v="113" actId="20577"/>
        <pc:sldMkLst>
          <pc:docMk/>
          <pc:sldMk cId="1074368639" sldId="271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8:46:06.675" v="113" actId="20577"/>
          <ac:spMkLst>
            <pc:docMk/>
            <pc:sldMk cId="1074368639" sldId="271"/>
            <ac:spMk id="2" creationId="{78DF7389-426D-2481-57A9-6378ED4264C0}"/>
          </ac:spMkLst>
        </pc:spChg>
        <pc:spChg chg="add mod">
          <ac:chgData name="Robinson, Malik (robi2190@vandals.uidaho.edu)" userId="S::robi2190@vandals.uidaho.edu::e923eeed-a715-45bb-ab6a-87e197c9a04b" providerId="AD" clId="Web-{D0CE74D4-FEFC-B0F0-1978-D5D16A35D37F}" dt="2025-02-14T18:46:02.159" v="112" actId="20577"/>
          <ac:spMkLst>
            <pc:docMk/>
            <pc:sldMk cId="1074368639" sldId="271"/>
            <ac:spMk id="8" creationId="{51A98D13-721F-9FDF-0000-318F68EE8EED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39:45.631" v="39"/>
          <ac:spMkLst>
            <pc:docMk/>
            <pc:sldMk cId="1074368639" sldId="271"/>
            <ac:spMk id="11" creationId="{9F79630B-0F0B-446E-A637-38FA8F61D10E}"/>
          </ac:spMkLst>
        </pc:spChg>
        <pc:spChg chg="add">
          <ac:chgData name="Robinson, Malik (robi2190@vandals.uidaho.edu)" userId="S::robi2190@vandals.uidaho.edu::e923eeed-a715-45bb-ab6a-87e197c9a04b" providerId="AD" clId="Web-{D0CE74D4-FEFC-B0F0-1978-D5D16A35D37F}" dt="2025-02-14T18:39:45.631" v="39"/>
          <ac:spMkLst>
            <pc:docMk/>
            <pc:sldMk cId="1074368639" sldId="271"/>
            <ac:spMk id="13" creationId="{B3437C99-FC8E-4311-B48A-F0C4C329B154}"/>
          </ac:spMkLst>
        </pc:spChg>
        <pc:picChg chg="add mod ord">
          <ac:chgData name="Robinson, Malik (robi2190@vandals.uidaho.edu)" userId="S::robi2190@vandals.uidaho.edu::e923eeed-a715-45bb-ab6a-87e197c9a04b" providerId="AD" clId="Web-{D0CE74D4-FEFC-B0F0-1978-D5D16A35D37F}" dt="2025-02-14T18:39:45.631" v="39"/>
          <ac:picMkLst>
            <pc:docMk/>
            <pc:sldMk cId="1074368639" sldId="271"/>
            <ac:picMk id="4" creationId="{A7420F5A-00FD-7E47-6B8C-C33A136FDB05}"/>
          </ac:picMkLst>
        </pc:picChg>
      </pc:sldChg>
      <pc:sldChg chg="addSp modSp new">
        <pc:chgData name="Robinson, Malik (robi2190@vandals.uidaho.edu)" userId="S::robi2190@vandals.uidaho.edu::e923eeed-a715-45bb-ab6a-87e197c9a04b" providerId="AD" clId="Web-{D0CE74D4-FEFC-B0F0-1978-D5D16A35D37F}" dt="2025-02-14T18:57:38.854" v="314" actId="20577"/>
        <pc:sldMkLst>
          <pc:docMk/>
          <pc:sldMk cId="3881517194" sldId="272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8:57:38.854" v="314" actId="20577"/>
          <ac:spMkLst>
            <pc:docMk/>
            <pc:sldMk cId="3881517194" sldId="272"/>
            <ac:spMk id="2" creationId="{13AAA94C-9570-40F9-09F8-E51BD50CAC7E}"/>
          </ac:spMkLst>
        </pc:spChg>
        <pc:spChg chg="mod">
          <ac:chgData name="Robinson, Malik (robi2190@vandals.uidaho.edu)" userId="S::robi2190@vandals.uidaho.edu::e923eeed-a715-45bb-ab6a-87e197c9a04b" providerId="AD" clId="Web-{D0CE74D4-FEFC-B0F0-1978-D5D16A35D37F}" dt="2025-02-14T18:57:16.229" v="307" actId="20577"/>
          <ac:spMkLst>
            <pc:docMk/>
            <pc:sldMk cId="3881517194" sldId="272"/>
            <ac:spMk id="3" creationId="{65A25FA9-AE52-9794-6744-679A5330C29F}"/>
          </ac:spMkLst>
        </pc:spChg>
        <pc:picChg chg="add mod">
          <ac:chgData name="Robinson, Malik (robi2190@vandals.uidaho.edu)" userId="S::robi2190@vandals.uidaho.edu::e923eeed-a715-45bb-ab6a-87e197c9a04b" providerId="AD" clId="Web-{D0CE74D4-FEFC-B0F0-1978-D5D16A35D37F}" dt="2025-02-14T18:57:28.979" v="313" actId="14100"/>
          <ac:picMkLst>
            <pc:docMk/>
            <pc:sldMk cId="3881517194" sldId="272"/>
            <ac:picMk id="4" creationId="{5A4D72D2-3EBF-6C48-1BFE-6DBB2682D146}"/>
          </ac:picMkLst>
        </pc:picChg>
      </pc:sldChg>
      <pc:sldChg chg="modSp new">
        <pc:chgData name="Robinson, Malik (robi2190@vandals.uidaho.edu)" userId="S::robi2190@vandals.uidaho.edu::e923eeed-a715-45bb-ab6a-87e197c9a04b" providerId="AD" clId="Web-{D0CE74D4-FEFC-B0F0-1978-D5D16A35D37F}" dt="2025-02-14T19:01:00.502" v="378" actId="20577"/>
        <pc:sldMkLst>
          <pc:docMk/>
          <pc:sldMk cId="418991156" sldId="273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8:59:46.890" v="336" actId="20577"/>
          <ac:spMkLst>
            <pc:docMk/>
            <pc:sldMk cId="418991156" sldId="273"/>
            <ac:spMk id="2" creationId="{63CDC1F7-CAEB-2CD6-EA4E-B7A72F1036B5}"/>
          </ac:spMkLst>
        </pc:spChg>
        <pc:spChg chg="mod">
          <ac:chgData name="Robinson, Malik (robi2190@vandals.uidaho.edu)" userId="S::robi2190@vandals.uidaho.edu::e923eeed-a715-45bb-ab6a-87e197c9a04b" providerId="AD" clId="Web-{D0CE74D4-FEFC-B0F0-1978-D5D16A35D37F}" dt="2025-02-14T19:01:00.502" v="378" actId="20577"/>
          <ac:spMkLst>
            <pc:docMk/>
            <pc:sldMk cId="418991156" sldId="273"/>
            <ac:spMk id="3" creationId="{6F7E0516-C3AC-1E94-A42F-2BD3495CE876}"/>
          </ac:spMkLst>
        </pc:spChg>
      </pc:sldChg>
      <pc:sldChg chg="new">
        <pc:chgData name="Robinson, Malik (robi2190@vandals.uidaho.edu)" userId="S::robi2190@vandals.uidaho.edu::e923eeed-a715-45bb-ab6a-87e197c9a04b" providerId="AD" clId="Web-{D0CE74D4-FEFC-B0F0-1978-D5D16A35D37F}" dt="2025-02-14T19:01:06.127" v="379"/>
        <pc:sldMkLst>
          <pc:docMk/>
          <pc:sldMk cId="2618621510" sldId="274"/>
        </pc:sldMkLst>
      </pc:sldChg>
      <pc:sldChg chg="addSp modSp new">
        <pc:chgData name="Robinson, Malik (robi2190@vandals.uidaho.edu)" userId="S::robi2190@vandals.uidaho.edu::e923eeed-a715-45bb-ab6a-87e197c9a04b" providerId="AD" clId="Web-{D0CE74D4-FEFC-B0F0-1978-D5D16A35D37F}" dt="2025-02-14T19:19:37.815" v="434" actId="14100"/>
        <pc:sldMkLst>
          <pc:docMk/>
          <pc:sldMk cId="3047367731" sldId="276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9:18:48.392" v="388" actId="20577"/>
          <ac:spMkLst>
            <pc:docMk/>
            <pc:sldMk cId="3047367731" sldId="276"/>
            <ac:spMk id="2" creationId="{355000BD-686D-FCE3-D0B9-040F556B839E}"/>
          </ac:spMkLst>
        </pc:spChg>
        <pc:spChg chg="mod">
          <ac:chgData name="Robinson, Malik (robi2190@vandals.uidaho.edu)" userId="S::robi2190@vandals.uidaho.edu::e923eeed-a715-45bb-ab6a-87e197c9a04b" providerId="AD" clId="Web-{D0CE74D4-FEFC-B0F0-1978-D5D16A35D37F}" dt="2025-02-14T19:19:29.627" v="430" actId="20577"/>
          <ac:spMkLst>
            <pc:docMk/>
            <pc:sldMk cId="3047367731" sldId="276"/>
            <ac:spMk id="3" creationId="{DE284E71-0A70-63A3-5329-A5CB10E70BBF}"/>
          </ac:spMkLst>
        </pc:spChg>
        <pc:picChg chg="add mod">
          <ac:chgData name="Robinson, Malik (robi2190@vandals.uidaho.edu)" userId="S::robi2190@vandals.uidaho.edu::e923eeed-a715-45bb-ab6a-87e197c9a04b" providerId="AD" clId="Web-{D0CE74D4-FEFC-B0F0-1978-D5D16A35D37F}" dt="2025-02-14T19:19:37.815" v="434" actId="14100"/>
          <ac:picMkLst>
            <pc:docMk/>
            <pc:sldMk cId="3047367731" sldId="276"/>
            <ac:picMk id="4" creationId="{5C5AAAF3-AC0D-1904-E9BA-E82E6400C46A}"/>
          </ac:picMkLst>
        </pc:picChg>
      </pc:sldChg>
      <pc:sldChg chg="addSp modSp new">
        <pc:chgData name="Robinson, Malik (robi2190@vandals.uidaho.edu)" userId="S::robi2190@vandals.uidaho.edu::e923eeed-a715-45bb-ab6a-87e197c9a04b" providerId="AD" clId="Web-{D0CE74D4-FEFC-B0F0-1978-D5D16A35D37F}" dt="2025-02-14T19:21:44.974" v="474" actId="14100"/>
        <pc:sldMkLst>
          <pc:docMk/>
          <pc:sldMk cId="1914093585" sldId="277"/>
        </pc:sldMkLst>
        <pc:spChg chg="mod">
          <ac:chgData name="Robinson, Malik (robi2190@vandals.uidaho.edu)" userId="S::robi2190@vandals.uidaho.edu::e923eeed-a715-45bb-ab6a-87e197c9a04b" providerId="AD" clId="Web-{D0CE74D4-FEFC-B0F0-1978-D5D16A35D37F}" dt="2025-02-14T19:20:47.410" v="442" actId="20577"/>
          <ac:spMkLst>
            <pc:docMk/>
            <pc:sldMk cId="1914093585" sldId="277"/>
            <ac:spMk id="2" creationId="{519DD2F1-CA6A-B9DA-5F35-63A0A89293C1}"/>
          </ac:spMkLst>
        </pc:spChg>
        <pc:spChg chg="mod">
          <ac:chgData name="Robinson, Malik (robi2190@vandals.uidaho.edu)" userId="S::robi2190@vandals.uidaho.edu::e923eeed-a715-45bb-ab6a-87e197c9a04b" providerId="AD" clId="Web-{D0CE74D4-FEFC-B0F0-1978-D5D16A35D37F}" dt="2025-02-14T19:21:22.974" v="469" actId="20577"/>
          <ac:spMkLst>
            <pc:docMk/>
            <pc:sldMk cId="1914093585" sldId="277"/>
            <ac:spMk id="3" creationId="{B5673C56-9E08-D49E-8285-7CC41125CC76}"/>
          </ac:spMkLst>
        </pc:spChg>
        <pc:picChg chg="add mod">
          <ac:chgData name="Robinson, Malik (robi2190@vandals.uidaho.edu)" userId="S::robi2190@vandals.uidaho.edu::e923eeed-a715-45bb-ab6a-87e197c9a04b" providerId="AD" clId="Web-{D0CE74D4-FEFC-B0F0-1978-D5D16A35D37F}" dt="2025-02-14T19:21:44.974" v="474" actId="14100"/>
          <ac:picMkLst>
            <pc:docMk/>
            <pc:sldMk cId="1914093585" sldId="277"/>
            <ac:picMk id="4" creationId="{3A034BCC-F8F6-0673-D96D-9D49FB90B90D}"/>
          </ac:picMkLst>
        </pc:picChg>
      </pc:sldChg>
    </pc:docChg>
  </pc:docChgLst>
  <pc:docChgLst>
    <pc:chgData name="Godbehere, Brenden (godb1883@vandals.uidaho.edu)" userId="S::godb1883@vandals.uidaho.edu::d315615a-9606-48fe-abd1-05c032f92a69" providerId="AD" clId="Web-{B413DEED-8692-D9F8-97A6-4B40533820CA}"/>
    <pc:docChg chg="addSld modSld sldOrd">
      <pc:chgData name="Godbehere, Brenden (godb1883@vandals.uidaho.edu)" userId="S::godb1883@vandals.uidaho.edu::d315615a-9606-48fe-abd1-05c032f92a69" providerId="AD" clId="Web-{B413DEED-8692-D9F8-97A6-4B40533820CA}" dt="2025-02-14T18:31:22.153" v="260" actId="20577"/>
      <pc:docMkLst>
        <pc:docMk/>
      </pc:docMkLst>
      <pc:sldChg chg="ord">
        <pc:chgData name="Godbehere, Brenden (godb1883@vandals.uidaho.edu)" userId="S::godb1883@vandals.uidaho.edu::d315615a-9606-48fe-abd1-05c032f92a69" providerId="AD" clId="Web-{B413DEED-8692-D9F8-97A6-4B40533820CA}" dt="2025-02-14T18:26:35.627" v="226"/>
        <pc:sldMkLst>
          <pc:docMk/>
          <pc:sldMk cId="3420987469" sldId="260"/>
        </pc:sldMkLst>
      </pc:sldChg>
      <pc:sldChg chg="modSp ord">
        <pc:chgData name="Godbehere, Brenden (godb1883@vandals.uidaho.edu)" userId="S::godb1883@vandals.uidaho.edu::d315615a-9606-48fe-abd1-05c032f92a69" providerId="AD" clId="Web-{B413DEED-8692-D9F8-97A6-4B40533820CA}" dt="2025-02-14T18:26:43.518" v="228"/>
        <pc:sldMkLst>
          <pc:docMk/>
          <pc:sldMk cId="390974436" sldId="263"/>
        </pc:sldMkLst>
        <pc:spChg chg="mod">
          <ac:chgData name="Godbehere, Brenden (godb1883@vandals.uidaho.edu)" userId="S::godb1883@vandals.uidaho.edu::d315615a-9606-48fe-abd1-05c032f92a69" providerId="AD" clId="Web-{B413DEED-8692-D9F8-97A6-4B40533820CA}" dt="2025-02-14T18:16:03.261" v="187" actId="20577"/>
          <ac:spMkLst>
            <pc:docMk/>
            <pc:sldMk cId="390974436" sldId="263"/>
            <ac:spMk id="3" creationId="{351887EF-D4D7-1A50-8A69-1633D6083DCE}"/>
          </ac:spMkLst>
        </pc:spChg>
      </pc:sldChg>
      <pc:sldChg chg="modSp new">
        <pc:chgData name="Godbehere, Brenden (godb1883@vandals.uidaho.edu)" userId="S::godb1883@vandals.uidaho.edu::d315615a-9606-48fe-abd1-05c032f92a69" providerId="AD" clId="Web-{B413DEED-8692-D9F8-97A6-4B40533820CA}" dt="2025-02-14T18:21:26.913" v="201" actId="20577"/>
        <pc:sldMkLst>
          <pc:docMk/>
          <pc:sldMk cId="562996508" sldId="265"/>
        </pc:sldMkLst>
        <pc:spChg chg="mod">
          <ac:chgData name="Godbehere, Brenden (godb1883@vandals.uidaho.edu)" userId="S::godb1883@vandals.uidaho.edu::d315615a-9606-48fe-abd1-05c032f92a69" providerId="AD" clId="Web-{B413DEED-8692-D9F8-97A6-4B40533820CA}" dt="2025-02-14T18:21:26.913" v="201" actId="20577"/>
          <ac:spMkLst>
            <pc:docMk/>
            <pc:sldMk cId="562996508" sldId="265"/>
            <ac:spMk id="2" creationId="{E50C5E80-8D53-603F-0A85-3D512C33668D}"/>
          </ac:spMkLst>
        </pc:spChg>
      </pc:sldChg>
      <pc:sldChg chg="addSp delSp modSp new">
        <pc:chgData name="Godbehere, Brenden (godb1883@vandals.uidaho.edu)" userId="S::godb1883@vandals.uidaho.edu::d315615a-9606-48fe-abd1-05c032f92a69" providerId="AD" clId="Web-{B413DEED-8692-D9F8-97A6-4B40533820CA}" dt="2025-02-14T18:31:05.559" v="248" actId="20577"/>
        <pc:sldMkLst>
          <pc:docMk/>
          <pc:sldMk cId="860102877" sldId="266"/>
        </pc:sldMkLst>
        <pc:spChg chg="mod">
          <ac:chgData name="Godbehere, Brenden (godb1883@vandals.uidaho.edu)" userId="S::godb1883@vandals.uidaho.edu::d315615a-9606-48fe-abd1-05c032f92a69" providerId="AD" clId="Web-{B413DEED-8692-D9F8-97A6-4B40533820CA}" dt="2025-02-14T18:31:05.559" v="248" actId="20577"/>
          <ac:spMkLst>
            <pc:docMk/>
            <pc:sldMk cId="860102877" sldId="266"/>
            <ac:spMk id="2" creationId="{A6F485DF-C3A6-276B-C2DD-35CE243D200F}"/>
          </ac:spMkLst>
        </pc:spChg>
        <pc:picChg chg="mod">
          <ac:chgData name="Godbehere, Brenden (godb1883@vandals.uidaho.edu)" userId="S::godb1883@vandals.uidaho.edu::d315615a-9606-48fe-abd1-05c032f92a69" providerId="AD" clId="Web-{B413DEED-8692-D9F8-97A6-4B40533820CA}" dt="2025-02-14T18:29:50.931" v="230" actId="1076"/>
          <ac:picMkLst>
            <pc:docMk/>
            <pc:sldMk cId="860102877" sldId="266"/>
            <ac:picMk id="8" creationId="{0DDA8B3B-2FE8-5801-41A0-4E35B0F5D4B8}"/>
          </ac:picMkLst>
        </pc:picChg>
      </pc:sldChg>
      <pc:sldChg chg="modSp add replId">
        <pc:chgData name="Godbehere, Brenden (godb1883@vandals.uidaho.edu)" userId="S::godb1883@vandals.uidaho.edu::d315615a-9606-48fe-abd1-05c032f92a69" providerId="AD" clId="Web-{B413DEED-8692-D9F8-97A6-4B40533820CA}" dt="2025-02-14T18:31:22.153" v="260" actId="20577"/>
        <pc:sldMkLst>
          <pc:docMk/>
          <pc:sldMk cId="1596900054" sldId="269"/>
        </pc:sldMkLst>
      </pc:sldChg>
    </pc:docChg>
  </pc:docChgLst>
  <pc:docChgLst>
    <pc:chgData name="Baldwin, Justin (bald7435@vandals.uidaho.edu)" userId="S::bald7435@vandals.uidaho.edu::18618114-659b-4e21-bf00-a9e78313a938" providerId="AD" clId="Web-{137F43AE-79B0-D386-3B65-A54B421435BB}"/>
    <pc:docChg chg="addSld modSld sldOrd">
      <pc:chgData name="Baldwin, Justin (bald7435@vandals.uidaho.edu)" userId="S::bald7435@vandals.uidaho.edu::18618114-659b-4e21-bf00-a9e78313a938" providerId="AD" clId="Web-{137F43AE-79B0-D386-3B65-A54B421435BB}" dt="2025-02-14T18:15:01.328" v="426" actId="20577"/>
      <pc:docMkLst>
        <pc:docMk/>
      </pc:docMkLst>
      <pc:sldChg chg="modSp">
        <pc:chgData name="Baldwin, Justin (bald7435@vandals.uidaho.edu)" userId="S::bald7435@vandals.uidaho.edu::18618114-659b-4e21-bf00-a9e78313a938" providerId="AD" clId="Web-{137F43AE-79B0-D386-3B65-A54B421435BB}" dt="2025-02-14T17:17:57.380" v="1" actId="20577"/>
        <pc:sldMkLst>
          <pc:docMk/>
          <pc:sldMk cId="109857222" sldId="256"/>
        </pc:sldMkLst>
        <pc:spChg chg="mod">
          <ac:chgData name="Baldwin, Justin (bald7435@vandals.uidaho.edu)" userId="S::bald7435@vandals.uidaho.edu::18618114-659b-4e21-bf00-a9e78313a938" providerId="AD" clId="Web-{137F43AE-79B0-D386-3B65-A54B421435BB}" dt="2025-02-14T17:17:57.380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 ord">
        <pc:chgData name="Baldwin, Justin (bald7435@vandals.uidaho.edu)" userId="S::bald7435@vandals.uidaho.edu::18618114-659b-4e21-bf00-a9e78313a938" providerId="AD" clId="Web-{137F43AE-79B0-D386-3B65-A54B421435BB}" dt="2025-02-14T18:15:01.328" v="426" actId="20577"/>
        <pc:sldMkLst>
          <pc:docMk/>
          <pc:sldMk cId="2933146343" sldId="261"/>
        </pc:sldMkLst>
        <pc:spChg chg="mod">
          <ac:chgData name="Baldwin, Justin (bald7435@vandals.uidaho.edu)" userId="S::bald7435@vandals.uidaho.edu::18618114-659b-4e21-bf00-a9e78313a938" providerId="AD" clId="Web-{137F43AE-79B0-D386-3B65-A54B421435BB}" dt="2025-02-14T17:46:22.963" v="72" actId="20577"/>
          <ac:spMkLst>
            <pc:docMk/>
            <pc:sldMk cId="2933146343" sldId="261"/>
            <ac:spMk id="2" creationId="{40921317-9A30-27C0-0DF6-7C3A9E611B67}"/>
          </ac:spMkLst>
        </pc:spChg>
        <pc:spChg chg="mod">
          <ac:chgData name="Baldwin, Justin (bald7435@vandals.uidaho.edu)" userId="S::bald7435@vandals.uidaho.edu::18618114-659b-4e21-bf00-a9e78313a938" providerId="AD" clId="Web-{137F43AE-79B0-D386-3B65-A54B421435BB}" dt="2025-02-14T18:15:01.328" v="426" actId="20577"/>
          <ac:spMkLst>
            <pc:docMk/>
            <pc:sldMk cId="2933146343" sldId="261"/>
            <ac:spMk id="3" creationId="{7C48D554-8476-DF67-34E3-302596B1F5E6}"/>
          </ac:spMkLst>
        </pc:spChg>
      </pc:sldChg>
    </pc:docChg>
  </pc:docChgLst>
  <pc:docChgLst>
    <pc:chgData name="Godbehere, Brenden (godb1883@vandals.uidaho.edu)" userId="S::godb1883@vandals.uidaho.edu::d315615a-9606-48fe-abd1-05c032f92a69" providerId="AD" clId="Web-{D77DBAEB-E885-53EC-C0B8-8A5AF649CB94}"/>
    <pc:docChg chg="addSld delSld modSld">
      <pc:chgData name="Godbehere, Brenden (godb1883@vandals.uidaho.edu)" userId="S::godb1883@vandals.uidaho.edu::d315615a-9606-48fe-abd1-05c032f92a69" providerId="AD" clId="Web-{D77DBAEB-E885-53EC-C0B8-8A5AF649CB94}" dt="2025-02-14T19:58:36.178" v="319" actId="20577"/>
      <pc:docMkLst>
        <pc:docMk/>
      </pc:docMkLst>
      <pc:sldChg chg="modSp">
        <pc:chgData name="Godbehere, Brenden (godb1883@vandals.uidaho.edu)" userId="S::godb1883@vandals.uidaho.edu::d315615a-9606-48fe-abd1-05c032f92a69" providerId="AD" clId="Web-{D77DBAEB-E885-53EC-C0B8-8A5AF649CB94}" dt="2025-02-14T19:44:56.721" v="172" actId="20577"/>
        <pc:sldMkLst>
          <pc:docMk/>
          <pc:sldMk cId="3420987469" sldId="260"/>
        </pc:sldMkLst>
        <pc:spChg chg="mod">
          <ac:chgData name="Godbehere, Brenden (godb1883@vandals.uidaho.edu)" userId="S::godb1883@vandals.uidaho.edu::d315615a-9606-48fe-abd1-05c032f92a69" providerId="AD" clId="Web-{D77DBAEB-E885-53EC-C0B8-8A5AF649CB94}" dt="2025-02-14T19:44:56.721" v="172" actId="20577"/>
          <ac:spMkLst>
            <pc:docMk/>
            <pc:sldMk cId="3420987469" sldId="260"/>
            <ac:spMk id="3" creationId="{EEF98FE9-DBE0-6B94-C228-AE6C05F57B7E}"/>
          </ac:spMkLst>
        </pc:spChg>
      </pc:sldChg>
      <pc:sldChg chg="modSp">
        <pc:chgData name="Godbehere, Brenden (godb1883@vandals.uidaho.edu)" userId="S::godb1883@vandals.uidaho.edu::d315615a-9606-48fe-abd1-05c032f92a69" providerId="AD" clId="Web-{D77DBAEB-E885-53EC-C0B8-8A5AF649CB94}" dt="2025-02-14T19:38:28.509" v="4" actId="20577"/>
        <pc:sldMkLst>
          <pc:docMk/>
          <pc:sldMk cId="390974436" sldId="263"/>
        </pc:sldMkLst>
        <pc:spChg chg="mod">
          <ac:chgData name="Godbehere, Brenden (godb1883@vandals.uidaho.edu)" userId="S::godb1883@vandals.uidaho.edu::d315615a-9606-48fe-abd1-05c032f92a69" providerId="AD" clId="Web-{D77DBAEB-E885-53EC-C0B8-8A5AF649CB94}" dt="2025-02-14T19:34:38.300" v="2" actId="14100"/>
          <ac:spMkLst>
            <pc:docMk/>
            <pc:sldMk cId="390974436" sldId="263"/>
            <ac:spMk id="2" creationId="{2010DABF-493B-3E6A-4E9C-243A47A2EE96}"/>
          </ac:spMkLst>
        </pc:spChg>
        <pc:spChg chg="mod">
          <ac:chgData name="Godbehere, Brenden (godb1883@vandals.uidaho.edu)" userId="S::godb1883@vandals.uidaho.edu::d315615a-9606-48fe-abd1-05c032f92a69" providerId="AD" clId="Web-{D77DBAEB-E885-53EC-C0B8-8A5AF649CB94}" dt="2025-02-14T19:38:28.509" v="4" actId="20577"/>
          <ac:spMkLst>
            <pc:docMk/>
            <pc:sldMk cId="390974436" sldId="263"/>
            <ac:spMk id="3" creationId="{351887EF-D4D7-1A50-8A69-1633D6083DCE}"/>
          </ac:spMkLst>
        </pc:spChg>
        <pc:picChg chg="ord">
          <ac:chgData name="Godbehere, Brenden (godb1883@vandals.uidaho.edu)" userId="S::godb1883@vandals.uidaho.edu::d315615a-9606-48fe-abd1-05c032f92a69" providerId="AD" clId="Web-{D77DBAEB-E885-53EC-C0B8-8A5AF649CB94}" dt="2025-02-14T19:34:33.925" v="1"/>
          <ac:picMkLst>
            <pc:docMk/>
            <pc:sldMk cId="390974436" sldId="263"/>
            <ac:picMk id="5" creationId="{2B7837CC-D0A6-EA33-58F9-235D6C495DC5}"/>
          </ac:picMkLst>
        </pc:picChg>
      </pc:sldChg>
      <pc:sldChg chg="addSp delSp modSp add replId">
        <pc:chgData name="Godbehere, Brenden (godb1883@vandals.uidaho.edu)" userId="S::godb1883@vandals.uidaho.edu::d315615a-9606-48fe-abd1-05c032f92a69" providerId="AD" clId="Web-{D77DBAEB-E885-53EC-C0B8-8A5AF649CB94}" dt="2025-02-14T19:43:28.844" v="133" actId="20577"/>
        <pc:sldMkLst>
          <pc:docMk/>
          <pc:sldMk cId="1586007733" sldId="278"/>
        </pc:sldMkLst>
        <pc:spChg chg="mod">
          <ac:chgData name="Godbehere, Brenden (godb1883@vandals.uidaho.edu)" userId="S::godb1883@vandals.uidaho.edu::d315615a-9606-48fe-abd1-05c032f92a69" providerId="AD" clId="Web-{D77DBAEB-E885-53EC-C0B8-8A5AF649CB94}" dt="2025-02-14T19:42:57.249" v="84" actId="20577"/>
          <ac:spMkLst>
            <pc:docMk/>
            <pc:sldMk cId="1586007733" sldId="278"/>
            <ac:spMk id="2" creationId="{BFDA1D1B-044A-E97F-DEF8-66ED9552443B}"/>
          </ac:spMkLst>
        </pc:spChg>
        <pc:spChg chg="mod">
          <ac:chgData name="Godbehere, Brenden (godb1883@vandals.uidaho.edu)" userId="S::godb1883@vandals.uidaho.edu::d315615a-9606-48fe-abd1-05c032f92a69" providerId="AD" clId="Web-{D77DBAEB-E885-53EC-C0B8-8A5AF649CB94}" dt="2025-02-14T19:43:28.844" v="133" actId="20577"/>
          <ac:spMkLst>
            <pc:docMk/>
            <pc:sldMk cId="1586007733" sldId="278"/>
            <ac:spMk id="3" creationId="{BF1A809B-0900-258F-3729-CC77664C9D7D}"/>
          </ac:spMkLst>
        </pc:spChg>
        <pc:picChg chg="add mod">
          <ac:chgData name="Godbehere, Brenden (godb1883@vandals.uidaho.edu)" userId="S::godb1883@vandals.uidaho.edu::d315615a-9606-48fe-abd1-05c032f92a69" providerId="AD" clId="Web-{D77DBAEB-E885-53EC-C0B8-8A5AF649CB94}" dt="2025-02-14T19:41:07.028" v="48" actId="14100"/>
          <ac:picMkLst>
            <pc:docMk/>
            <pc:sldMk cId="1586007733" sldId="278"/>
            <ac:picMk id="6" creationId="{0CBA04D1-A118-FD76-0476-041C476F3974}"/>
          </ac:picMkLst>
        </pc:picChg>
      </pc:sldChg>
      <pc:sldChg chg="new del">
        <pc:chgData name="Godbehere, Brenden (godb1883@vandals.uidaho.edu)" userId="S::godb1883@vandals.uidaho.edu::d315615a-9606-48fe-abd1-05c032f92a69" providerId="AD" clId="Web-{D77DBAEB-E885-53EC-C0B8-8A5AF649CB94}" dt="2025-02-14T19:39:34.979" v="6"/>
        <pc:sldMkLst>
          <pc:docMk/>
          <pc:sldMk cId="3882151383" sldId="278"/>
        </pc:sldMkLst>
      </pc:sldChg>
      <pc:sldChg chg="addSp delSp modSp add replId">
        <pc:chgData name="Godbehere, Brenden (godb1883@vandals.uidaho.edu)" userId="S::godb1883@vandals.uidaho.edu::d315615a-9606-48fe-abd1-05c032f92a69" providerId="AD" clId="Web-{D77DBAEB-E885-53EC-C0B8-8A5AF649CB94}" dt="2025-02-14T19:57:43.224" v="312" actId="20577"/>
        <pc:sldMkLst>
          <pc:docMk/>
          <pc:sldMk cId="1531914442" sldId="279"/>
        </pc:sldMkLst>
        <pc:spChg chg="mod">
          <ac:chgData name="Godbehere, Brenden (godb1883@vandals.uidaho.edu)" userId="S::godb1883@vandals.uidaho.edu::d315615a-9606-48fe-abd1-05c032f92a69" providerId="AD" clId="Web-{D77DBAEB-E885-53EC-C0B8-8A5AF649CB94}" dt="2025-02-14T19:54:42.626" v="188" actId="20577"/>
          <ac:spMkLst>
            <pc:docMk/>
            <pc:sldMk cId="1531914442" sldId="279"/>
            <ac:spMk id="2" creationId="{EF032343-4823-2F04-D894-2F8F02F7A1C2}"/>
          </ac:spMkLst>
        </pc:spChg>
        <pc:spChg chg="mod">
          <ac:chgData name="Godbehere, Brenden (godb1883@vandals.uidaho.edu)" userId="S::godb1883@vandals.uidaho.edu::d315615a-9606-48fe-abd1-05c032f92a69" providerId="AD" clId="Web-{D77DBAEB-E885-53EC-C0B8-8A5AF649CB94}" dt="2025-02-14T19:57:43.224" v="312" actId="20577"/>
          <ac:spMkLst>
            <pc:docMk/>
            <pc:sldMk cId="1531914442" sldId="279"/>
            <ac:spMk id="3" creationId="{A388D5DA-AFFD-053C-A3FE-9A2A30C5399F}"/>
          </ac:spMkLst>
        </pc:spChg>
        <pc:picChg chg="add mod">
          <ac:chgData name="Godbehere, Brenden (godb1883@vandals.uidaho.edu)" userId="S::godb1883@vandals.uidaho.edu::d315615a-9606-48fe-abd1-05c032f92a69" providerId="AD" clId="Web-{D77DBAEB-E885-53EC-C0B8-8A5AF649CB94}" dt="2025-02-14T19:57:14.442" v="265" actId="1076"/>
          <ac:picMkLst>
            <pc:docMk/>
            <pc:sldMk cId="1531914442" sldId="279"/>
            <ac:picMk id="7" creationId="{6BA2AC0F-2390-95C8-DF3D-2A52AD9D35E8}"/>
          </ac:picMkLst>
        </pc:picChg>
      </pc:sldChg>
      <pc:sldChg chg="modSp add replId">
        <pc:chgData name="Godbehere, Brenden (godb1883@vandals.uidaho.edu)" userId="S::godb1883@vandals.uidaho.edu::d315615a-9606-48fe-abd1-05c032f92a69" providerId="AD" clId="Web-{D77DBAEB-E885-53EC-C0B8-8A5AF649CB94}" dt="2025-02-14T19:58:36.178" v="319" actId="20577"/>
        <pc:sldMkLst>
          <pc:docMk/>
          <pc:sldMk cId="414676147" sldId="280"/>
        </pc:sldMkLst>
        <pc:spChg chg="mod">
          <ac:chgData name="Godbehere, Brenden (godb1883@vandals.uidaho.edu)" userId="S::godb1883@vandals.uidaho.edu::d315615a-9606-48fe-abd1-05c032f92a69" providerId="AD" clId="Web-{D77DBAEB-E885-53EC-C0B8-8A5AF649CB94}" dt="2025-02-14T19:58:36.178" v="319" actId="20577"/>
          <ac:spMkLst>
            <pc:docMk/>
            <pc:sldMk cId="414676147" sldId="280"/>
            <ac:spMk id="2" creationId="{6688FAFA-C9EF-1BAF-3681-A87D82963B75}"/>
          </ac:spMkLst>
        </pc:spChg>
      </pc:sldChg>
    </pc:docChg>
  </pc:docChgLst>
  <pc:docChgLst>
    <pc:chgData name="Tripp, Sialas (trip9419@vandals.uidaho.edu)" userId="S::trip9419@vandals.uidaho.edu::a1f50f26-f19a-411c-9391-6188ecb05732" providerId="AD" clId="Web-{F1B24D0F-AA0D-4AC8-7A20-A1EFAAF5CB9F}"/>
    <pc:docChg chg="addSld delSld modSld">
      <pc:chgData name="Tripp, Sialas (trip9419@vandals.uidaho.edu)" userId="S::trip9419@vandals.uidaho.edu::a1f50f26-f19a-411c-9391-6188ecb05732" providerId="AD" clId="Web-{F1B24D0F-AA0D-4AC8-7A20-A1EFAAF5CB9F}" dt="2025-02-18T15:52:49.079" v="24" actId="1076"/>
      <pc:docMkLst>
        <pc:docMk/>
      </pc:docMkLst>
      <pc:sldChg chg="modSp">
        <pc:chgData name="Tripp, Sialas (trip9419@vandals.uidaho.edu)" userId="S::trip9419@vandals.uidaho.edu::a1f50f26-f19a-411c-9391-6188ecb05732" providerId="AD" clId="Web-{F1B24D0F-AA0D-4AC8-7A20-A1EFAAF5CB9F}" dt="2025-02-18T15:52:03.998" v="18" actId="1076"/>
        <pc:sldMkLst>
          <pc:docMk/>
          <pc:sldMk cId="1413616229" sldId="258"/>
        </pc:sldMkLst>
        <pc:picChg chg="mod">
          <ac:chgData name="Tripp, Sialas (trip9419@vandals.uidaho.edu)" userId="S::trip9419@vandals.uidaho.edu::a1f50f26-f19a-411c-9391-6188ecb05732" providerId="AD" clId="Web-{F1B24D0F-AA0D-4AC8-7A20-A1EFAAF5CB9F}" dt="2025-02-18T15:52:03.998" v="18" actId="1076"/>
          <ac:picMkLst>
            <pc:docMk/>
            <pc:sldMk cId="1413616229" sldId="258"/>
            <ac:picMk id="5" creationId="{4633E936-8154-0DE2-04FE-D7AB78D85F69}"/>
          </ac:picMkLst>
        </pc:picChg>
      </pc:sldChg>
      <pc:sldChg chg="modSp">
        <pc:chgData name="Tripp, Sialas (trip9419@vandals.uidaho.edu)" userId="S::trip9419@vandals.uidaho.edu::a1f50f26-f19a-411c-9391-6188ecb05732" providerId="AD" clId="Web-{F1B24D0F-AA0D-4AC8-7A20-A1EFAAF5CB9F}" dt="2025-02-18T15:51:46.309" v="16" actId="1076"/>
        <pc:sldMkLst>
          <pc:docMk/>
          <pc:sldMk cId="2618621510" sldId="274"/>
        </pc:sldMkLst>
        <pc:spChg chg="mod">
          <ac:chgData name="Tripp, Sialas (trip9419@vandals.uidaho.edu)" userId="S::trip9419@vandals.uidaho.edu::a1f50f26-f19a-411c-9391-6188ecb05732" providerId="AD" clId="Web-{F1B24D0F-AA0D-4AC8-7A20-A1EFAAF5CB9F}" dt="2025-02-18T15:51:41.622" v="15" actId="1076"/>
          <ac:spMkLst>
            <pc:docMk/>
            <pc:sldMk cId="2618621510" sldId="274"/>
            <ac:spMk id="2" creationId="{792D67E1-883F-3958-6A7F-D0B2363EF08D}"/>
          </ac:spMkLst>
        </pc:spChg>
        <pc:spChg chg="mod">
          <ac:chgData name="Tripp, Sialas (trip9419@vandals.uidaho.edu)" userId="S::trip9419@vandals.uidaho.edu::a1f50f26-f19a-411c-9391-6188ecb05732" providerId="AD" clId="Web-{F1B24D0F-AA0D-4AC8-7A20-A1EFAAF5CB9F}" dt="2025-02-18T15:51:46.309" v="16" actId="1076"/>
          <ac:spMkLst>
            <pc:docMk/>
            <pc:sldMk cId="2618621510" sldId="274"/>
            <ac:spMk id="5" creationId="{2C938DE9-74A1-A27E-B05A-1757C10B0C67}"/>
          </ac:spMkLst>
        </pc:spChg>
      </pc:sldChg>
      <pc:sldChg chg="addSp delSp modSp del">
        <pc:chgData name="Tripp, Sialas (trip9419@vandals.uidaho.edu)" userId="S::trip9419@vandals.uidaho.edu::a1f50f26-f19a-411c-9391-6188ecb05732" providerId="AD" clId="Web-{F1B24D0F-AA0D-4AC8-7A20-A1EFAAF5CB9F}" dt="2025-02-18T15:51:07.463" v="13"/>
        <pc:sldMkLst>
          <pc:docMk/>
          <pc:sldMk cId="1665975134" sldId="281"/>
        </pc:sldMkLst>
        <pc:spChg chg="mod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2" creationId="{88AAC46F-59BE-8929-8E4E-D20381478987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14" creationId="{E8A8EAB8-D2FF-444D-B34B-7D32F106AD0E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16" creationId="{9DD005C1-8C51-42D6-9BEE-B9B83849743D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18" creationId="{C61F2F60-14E3-4196-B7CE-175E46F04481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22" creationId="{EBFCA995-DEF9-8E85-75EC-F705C0F24DEB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25" creationId="{F13C74B1-5B17-4795-BED0-7140497B445A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50:13.507" v="8"/>
          <ac:spMkLst>
            <pc:docMk/>
            <pc:sldMk cId="1665975134" sldId="281"/>
            <ac:spMk id="27" creationId="{D4974D33-8DC5-464E-8C6D-BE58F0669C17}"/>
          </ac:spMkLst>
        </pc:spChg>
        <pc:picChg chg="mod">
          <ac:chgData name="Tripp, Sialas (trip9419@vandals.uidaho.edu)" userId="S::trip9419@vandals.uidaho.edu::a1f50f26-f19a-411c-9391-6188ecb05732" providerId="AD" clId="Web-{F1B24D0F-AA0D-4AC8-7A20-A1EFAAF5CB9F}" dt="2025-02-18T15:50:13.507" v="8"/>
          <ac:picMkLst>
            <pc:docMk/>
            <pc:sldMk cId="1665975134" sldId="281"/>
            <ac:picMk id="3" creationId="{10C7A78D-0E71-943C-DAC4-2A39815C2A83}"/>
          </ac:picMkLst>
        </pc:picChg>
      </pc:sldChg>
      <pc:sldChg chg="addSp delSp modSp mod modClrScheme delDesignElem chgLayout">
        <pc:chgData name="Tripp, Sialas (trip9419@vandals.uidaho.edu)" userId="S::trip9419@vandals.uidaho.edu::a1f50f26-f19a-411c-9391-6188ecb05732" providerId="AD" clId="Web-{F1B24D0F-AA0D-4AC8-7A20-A1EFAAF5CB9F}" dt="2025-02-18T15:52:49.079" v="24" actId="1076"/>
        <pc:sldMkLst>
          <pc:docMk/>
          <pc:sldMk cId="3428461673" sldId="283"/>
        </pc:sldMkLst>
        <pc:spChg chg="mod ord">
          <ac:chgData name="Tripp, Sialas (trip9419@vandals.uidaho.edu)" userId="S::trip9419@vandals.uidaho.edu::a1f50f26-f19a-411c-9391-6188ecb05732" providerId="AD" clId="Web-{F1B24D0F-AA0D-4AC8-7A20-A1EFAAF5CB9F}" dt="2025-02-18T15:52:49.079" v="24" actId="1076"/>
          <ac:spMkLst>
            <pc:docMk/>
            <pc:sldMk cId="3428461673" sldId="283"/>
            <ac:spMk id="2" creationId="{C48537EA-EC63-14E9-0E5A-9CF839F848F9}"/>
          </ac:spMkLst>
        </pc:spChg>
        <pc:spChg chg="add del mod ord">
          <ac:chgData name="Tripp, Sialas (trip9419@vandals.uidaho.edu)" userId="S::trip9419@vandals.uidaho.edu::a1f50f26-f19a-411c-9391-6188ecb05732" providerId="AD" clId="Web-{F1B24D0F-AA0D-4AC8-7A20-A1EFAAF5CB9F}" dt="2025-02-18T15:49:13.768" v="3"/>
          <ac:spMkLst>
            <pc:docMk/>
            <pc:sldMk cId="3428461673" sldId="283"/>
            <ac:spMk id="4" creationId="{E9C36EED-EDB8-D4F5-E7C6-9B8327187918}"/>
          </ac:spMkLst>
        </pc:spChg>
        <pc:spChg chg="add del">
          <ac:chgData name="Tripp, Sialas (trip9419@vandals.uidaho.edu)" userId="S::trip9419@vandals.uidaho.edu::a1f50f26-f19a-411c-9391-6188ecb05732" providerId="AD" clId="Web-{F1B24D0F-AA0D-4AC8-7A20-A1EFAAF5CB9F}" dt="2025-02-18T15:49:13.768" v="3"/>
          <ac:spMkLst>
            <pc:docMk/>
            <pc:sldMk cId="3428461673" sldId="283"/>
            <ac:spMk id="12" creationId="{E8A8EAB8-D2FF-444D-B34B-7D32F106AD0E}"/>
          </ac:spMkLst>
        </pc:spChg>
        <pc:picChg chg="mod ord">
          <ac:chgData name="Tripp, Sialas (trip9419@vandals.uidaho.edu)" userId="S::trip9419@vandals.uidaho.edu::a1f50f26-f19a-411c-9391-6188ecb05732" providerId="AD" clId="Web-{F1B24D0F-AA0D-4AC8-7A20-A1EFAAF5CB9F}" dt="2025-02-18T15:49:28.238" v="6" actId="1076"/>
          <ac:picMkLst>
            <pc:docMk/>
            <pc:sldMk cId="3428461673" sldId="283"/>
            <ac:picMk id="3" creationId="{CEE0BC76-D05A-3902-77BC-F0E14E37E4F2}"/>
          </ac:picMkLst>
        </pc:picChg>
        <pc:cxnChg chg="add del">
          <ac:chgData name="Tripp, Sialas (trip9419@vandals.uidaho.edu)" userId="S::trip9419@vandals.uidaho.edu::a1f50f26-f19a-411c-9391-6188ecb05732" providerId="AD" clId="Web-{F1B24D0F-AA0D-4AC8-7A20-A1EFAAF5CB9F}" dt="2025-02-18T15:49:13.768" v="3"/>
          <ac:cxnSpMkLst>
            <pc:docMk/>
            <pc:sldMk cId="3428461673" sldId="283"/>
            <ac:cxnSpMk id="14" creationId="{EEA38897-7BA3-4408-8083-3235339C4A60}"/>
          </ac:cxnSpMkLst>
        </pc:cxnChg>
        <pc:cxnChg chg="add del">
          <ac:chgData name="Tripp, Sialas (trip9419@vandals.uidaho.edu)" userId="S::trip9419@vandals.uidaho.edu::a1f50f26-f19a-411c-9391-6188ecb05732" providerId="AD" clId="Web-{F1B24D0F-AA0D-4AC8-7A20-A1EFAAF5CB9F}" dt="2025-02-18T15:49:13.768" v="3"/>
          <ac:cxnSpMkLst>
            <pc:docMk/>
            <pc:sldMk cId="3428461673" sldId="283"/>
            <ac:cxnSpMk id="16" creationId="{F11AD06B-AB20-4097-8606-5DA00DBACE88}"/>
          </ac:cxnSpMkLst>
        </pc:cxnChg>
      </pc:sldChg>
      <pc:sldChg chg="modSp">
        <pc:chgData name="Tripp, Sialas (trip9419@vandals.uidaho.edu)" userId="S::trip9419@vandals.uidaho.edu::a1f50f26-f19a-411c-9391-6188ecb05732" providerId="AD" clId="Web-{F1B24D0F-AA0D-4AC8-7A20-A1EFAAF5CB9F}" dt="2025-02-18T15:52:12.389" v="20" actId="1076"/>
        <pc:sldMkLst>
          <pc:docMk/>
          <pc:sldMk cId="2171900454" sldId="287"/>
        </pc:sldMkLst>
        <pc:picChg chg="mod">
          <ac:chgData name="Tripp, Sialas (trip9419@vandals.uidaho.edu)" userId="S::trip9419@vandals.uidaho.edu::a1f50f26-f19a-411c-9391-6188ecb05732" providerId="AD" clId="Web-{F1B24D0F-AA0D-4AC8-7A20-A1EFAAF5CB9F}" dt="2025-02-18T15:52:12.389" v="20" actId="1076"/>
          <ac:picMkLst>
            <pc:docMk/>
            <pc:sldMk cId="2171900454" sldId="287"/>
            <ac:picMk id="8" creationId="{117DD02B-9731-4267-C70B-398DB089FB02}"/>
          </ac:picMkLst>
        </pc:picChg>
      </pc:sldChg>
      <pc:sldChg chg="modSp">
        <pc:chgData name="Tripp, Sialas (trip9419@vandals.uidaho.edu)" userId="S::trip9419@vandals.uidaho.edu::a1f50f26-f19a-411c-9391-6188ecb05732" providerId="AD" clId="Web-{F1B24D0F-AA0D-4AC8-7A20-A1EFAAF5CB9F}" dt="2025-02-18T15:52:22.140" v="21" actId="1076"/>
        <pc:sldMkLst>
          <pc:docMk/>
          <pc:sldMk cId="819092987" sldId="288"/>
        </pc:sldMkLst>
        <pc:picChg chg="mod">
          <ac:chgData name="Tripp, Sialas (trip9419@vandals.uidaho.edu)" userId="S::trip9419@vandals.uidaho.edu::a1f50f26-f19a-411c-9391-6188ecb05732" providerId="AD" clId="Web-{F1B24D0F-AA0D-4AC8-7A20-A1EFAAF5CB9F}" dt="2025-02-18T15:52:22.140" v="21" actId="1076"/>
          <ac:picMkLst>
            <pc:docMk/>
            <pc:sldMk cId="819092987" sldId="288"/>
            <ac:picMk id="5" creationId="{EF9B3338-158C-46A7-0B49-0D355DEA0E71}"/>
          </ac:picMkLst>
        </pc:picChg>
      </pc:sldChg>
      <pc:sldChg chg="modSp">
        <pc:chgData name="Tripp, Sialas (trip9419@vandals.uidaho.edu)" userId="S::trip9419@vandals.uidaho.edu::a1f50f26-f19a-411c-9391-6188ecb05732" providerId="AD" clId="Web-{F1B24D0F-AA0D-4AC8-7A20-A1EFAAF5CB9F}" dt="2025-02-18T15:52:31.890" v="23" actId="1076"/>
        <pc:sldMkLst>
          <pc:docMk/>
          <pc:sldMk cId="411351999" sldId="289"/>
        </pc:sldMkLst>
        <pc:picChg chg="mod">
          <ac:chgData name="Tripp, Sialas (trip9419@vandals.uidaho.edu)" userId="S::trip9419@vandals.uidaho.edu::a1f50f26-f19a-411c-9391-6188ecb05732" providerId="AD" clId="Web-{F1B24D0F-AA0D-4AC8-7A20-A1EFAAF5CB9F}" dt="2025-02-18T15:52:31.890" v="23" actId="1076"/>
          <ac:picMkLst>
            <pc:docMk/>
            <pc:sldMk cId="411351999" sldId="289"/>
            <ac:picMk id="9" creationId="{DB32F891-650E-7392-F414-218AD3ABF998}"/>
          </ac:picMkLst>
        </pc:picChg>
      </pc:sldChg>
      <pc:sldChg chg="addSp modSp add replId">
        <pc:chgData name="Tripp, Sialas (trip9419@vandals.uidaho.edu)" userId="S::trip9419@vandals.uidaho.edu::a1f50f26-f19a-411c-9391-6188ecb05732" providerId="AD" clId="Web-{F1B24D0F-AA0D-4AC8-7A20-A1EFAAF5CB9F}" dt="2025-02-18T15:51:17.823" v="14" actId="20577"/>
        <pc:sldMkLst>
          <pc:docMk/>
          <pc:sldMk cId="239071960" sldId="295"/>
        </pc:sldMkLst>
        <pc:spChg chg="mod">
          <ac:chgData name="Tripp, Sialas (trip9419@vandals.uidaho.edu)" userId="S::trip9419@vandals.uidaho.edu::a1f50f26-f19a-411c-9391-6188ecb05732" providerId="AD" clId="Web-{F1B24D0F-AA0D-4AC8-7A20-A1EFAAF5CB9F}" dt="2025-02-18T15:51:17.823" v="14" actId="20577"/>
          <ac:spMkLst>
            <pc:docMk/>
            <pc:sldMk cId="239071960" sldId="295"/>
            <ac:spMk id="2" creationId="{FFCE0200-F6BB-D43D-B7EE-A20B3478F83C}"/>
          </ac:spMkLst>
        </pc:spChg>
        <pc:spChg chg="mod">
          <ac:chgData name="Tripp, Sialas (trip9419@vandals.uidaho.edu)" userId="S::trip9419@vandals.uidaho.edu::a1f50f26-f19a-411c-9391-6188ecb05732" providerId="AD" clId="Web-{F1B24D0F-AA0D-4AC8-7A20-A1EFAAF5CB9F}" dt="2025-02-18T15:50:55.025" v="10" actId="20577"/>
          <ac:spMkLst>
            <pc:docMk/>
            <pc:sldMk cId="239071960" sldId="295"/>
            <ac:spMk id="3" creationId="{2B6AD2DE-A89A-E5AE-A2A4-C8DAC3A06A63}"/>
          </ac:spMkLst>
        </pc:spChg>
        <pc:picChg chg="add mod">
          <ac:chgData name="Tripp, Sialas (trip9419@vandals.uidaho.edu)" userId="S::trip9419@vandals.uidaho.edu::a1f50f26-f19a-411c-9391-6188ecb05732" providerId="AD" clId="Web-{F1B24D0F-AA0D-4AC8-7A20-A1EFAAF5CB9F}" dt="2025-02-18T15:51:00.900" v="12" actId="1076"/>
          <ac:picMkLst>
            <pc:docMk/>
            <pc:sldMk cId="239071960" sldId="295"/>
            <ac:picMk id="5" creationId="{357BF02B-8758-59D8-E36E-59704EEBF398}"/>
          </ac:picMkLst>
        </pc:picChg>
      </pc:sldChg>
    </pc:docChg>
  </pc:docChgLst>
  <pc:docChgLst>
    <pc:chgData name="Robinson, Malik (robi2190@vandals.uidaho.edu)" userId="S::robi2190@vandals.uidaho.edu::e923eeed-a715-45bb-ab6a-87e197c9a04b" providerId="AD" clId="Web-{5DD3968C-37BF-F3F7-3832-BF9E0DA1D78A}"/>
    <pc:docChg chg="modSld">
      <pc:chgData name="Robinson, Malik (robi2190@vandals.uidaho.edu)" userId="S::robi2190@vandals.uidaho.edu::e923eeed-a715-45bb-ab6a-87e197c9a04b" providerId="AD" clId="Web-{5DD3968C-37BF-F3F7-3832-BF9E0DA1D78A}" dt="2025-02-17T18:31:39.712" v="161" actId="20577"/>
      <pc:docMkLst>
        <pc:docMk/>
      </pc:docMkLst>
      <pc:sldChg chg="modSp">
        <pc:chgData name="Robinson, Malik (robi2190@vandals.uidaho.edu)" userId="S::robi2190@vandals.uidaho.edu::e923eeed-a715-45bb-ab6a-87e197c9a04b" providerId="AD" clId="Web-{5DD3968C-37BF-F3F7-3832-BF9E0DA1D78A}" dt="2025-02-17T18:31:39.712" v="161" actId="20577"/>
        <pc:sldMkLst>
          <pc:docMk/>
          <pc:sldMk cId="418991156" sldId="273"/>
        </pc:sldMkLst>
        <pc:spChg chg="mod">
          <ac:chgData name="Robinson, Malik (robi2190@vandals.uidaho.edu)" userId="S::robi2190@vandals.uidaho.edu::e923eeed-a715-45bb-ab6a-87e197c9a04b" providerId="AD" clId="Web-{5DD3968C-37BF-F3F7-3832-BF9E0DA1D78A}" dt="2025-02-17T18:31:39.712" v="161" actId="20577"/>
          <ac:spMkLst>
            <pc:docMk/>
            <pc:sldMk cId="418991156" sldId="273"/>
            <ac:spMk id="3" creationId="{6F7E0516-C3AC-1E94-A42F-2BD3495CE876}"/>
          </ac:spMkLst>
        </pc:spChg>
      </pc:sldChg>
      <pc:sldChg chg="addSp delSp modSp">
        <pc:chgData name="Robinson, Malik (robi2190@vandals.uidaho.edu)" userId="S::robi2190@vandals.uidaho.edu::e923eeed-a715-45bb-ab6a-87e197c9a04b" providerId="AD" clId="Web-{5DD3968C-37BF-F3F7-3832-BF9E0DA1D78A}" dt="2025-02-17T18:18:19.899" v="131" actId="20577"/>
        <pc:sldMkLst>
          <pc:docMk/>
          <pc:sldMk cId="2618621510" sldId="274"/>
        </pc:sldMkLst>
        <pc:spChg chg="mod">
          <ac:chgData name="Robinson, Malik (robi2190@vandals.uidaho.edu)" userId="S::robi2190@vandals.uidaho.edu::e923eeed-a715-45bb-ab6a-87e197c9a04b" providerId="AD" clId="Web-{5DD3968C-37BF-F3F7-3832-BF9E0DA1D78A}" dt="2025-02-17T18:12:57.231" v="4" actId="20577"/>
          <ac:spMkLst>
            <pc:docMk/>
            <pc:sldMk cId="2618621510" sldId="274"/>
            <ac:spMk id="2" creationId="{792D67E1-883F-3958-6A7F-D0B2363EF08D}"/>
          </ac:spMkLst>
        </pc:spChg>
        <pc:spChg chg="del">
          <ac:chgData name="Robinson, Malik (robi2190@vandals.uidaho.edu)" userId="S::robi2190@vandals.uidaho.edu::e923eeed-a715-45bb-ab6a-87e197c9a04b" providerId="AD" clId="Web-{5DD3968C-37BF-F3F7-3832-BF9E0DA1D78A}" dt="2025-02-17T18:12:57.340" v="5"/>
          <ac:spMkLst>
            <pc:docMk/>
            <pc:sldMk cId="2618621510" sldId="274"/>
            <ac:spMk id="3" creationId="{1B231D6E-4BB0-E538-B8A3-371A28425844}"/>
          </ac:spMkLst>
        </pc:spChg>
        <pc:spChg chg="add mod">
          <ac:chgData name="Robinson, Malik (robi2190@vandals.uidaho.edu)" userId="S::robi2190@vandals.uidaho.edu::e923eeed-a715-45bb-ab6a-87e197c9a04b" providerId="AD" clId="Web-{5DD3968C-37BF-F3F7-3832-BF9E0DA1D78A}" dt="2025-02-17T18:18:19.899" v="131" actId="20577"/>
          <ac:spMkLst>
            <pc:docMk/>
            <pc:sldMk cId="2618621510" sldId="274"/>
            <ac:spMk id="5" creationId="{2C938DE9-74A1-A27E-B05A-1757C10B0C67}"/>
          </ac:spMkLst>
        </pc:spChg>
        <pc:picChg chg="add mod ord">
          <ac:chgData name="Robinson, Malik (robi2190@vandals.uidaho.edu)" userId="S::robi2190@vandals.uidaho.edu::e923eeed-a715-45bb-ab6a-87e197c9a04b" providerId="AD" clId="Web-{5DD3968C-37BF-F3F7-3832-BF9E0DA1D78A}" dt="2025-02-17T18:17:45.695" v="112" actId="14100"/>
          <ac:picMkLst>
            <pc:docMk/>
            <pc:sldMk cId="2618621510" sldId="274"/>
            <ac:picMk id="4" creationId="{8606CEBD-A53C-F197-706E-24A4DB83817E}"/>
          </ac:picMkLst>
        </pc:picChg>
      </pc:sldChg>
      <pc:sldChg chg="addSp delSp modSp">
        <pc:chgData name="Robinson, Malik (robi2190@vandals.uidaho.edu)" userId="S::robi2190@vandals.uidaho.edu::e923eeed-a715-45bb-ab6a-87e197c9a04b" providerId="AD" clId="Web-{5DD3968C-37BF-F3F7-3832-BF9E0DA1D78A}" dt="2025-02-17T18:31:09.851" v="144" actId="14100"/>
        <pc:sldMkLst>
          <pc:docMk/>
          <pc:sldMk cId="1665975134" sldId="281"/>
        </pc:sldMkLst>
        <pc:spChg chg="mod">
          <ac:chgData name="Robinson, Malik (robi2190@vandals.uidaho.edu)" userId="S::robi2190@vandals.uidaho.edu::e923eeed-a715-45bb-ab6a-87e197c9a04b" providerId="AD" clId="Web-{5DD3968C-37BF-F3F7-3832-BF9E0DA1D78A}" dt="2025-02-17T18:29:41.535" v="136" actId="20577"/>
          <ac:spMkLst>
            <pc:docMk/>
            <pc:sldMk cId="1665975134" sldId="281"/>
            <ac:spMk id="2" creationId="{88AAC46F-59BE-8929-8E4E-D20381478987}"/>
          </ac:spMkLst>
        </pc:spChg>
        <pc:spChg chg="del">
          <ac:chgData name="Robinson, Malik (robi2190@vandals.uidaho.edu)" userId="S::robi2190@vandals.uidaho.edu::e923eeed-a715-45bb-ab6a-87e197c9a04b" providerId="AD" clId="Web-{5DD3968C-37BF-F3F7-3832-BF9E0DA1D78A}" dt="2025-02-17T18:29:41.785" v="137"/>
          <ac:spMkLst>
            <pc:docMk/>
            <pc:sldMk cId="1665975134" sldId="281"/>
            <ac:spMk id="3" creationId="{C2F22271-AD62-5351-6235-3CE8AFFB8746}"/>
          </ac:spMkLst>
        </pc:spChg>
        <pc:spChg chg="add del mod">
          <ac:chgData name="Robinson, Malik (robi2190@vandals.uidaho.edu)" userId="S::robi2190@vandals.uidaho.edu::e923eeed-a715-45bb-ab6a-87e197c9a04b" providerId="AD" clId="Web-{5DD3968C-37BF-F3F7-3832-BF9E0DA1D78A}" dt="2025-02-17T18:31:00.132" v="140"/>
          <ac:spMkLst>
            <pc:docMk/>
            <pc:sldMk cId="1665975134" sldId="281"/>
            <ac:spMk id="6" creationId="{6B3967DF-8688-26FA-2FE0-403B29C50B70}"/>
          </ac:spMkLst>
        </pc:spChg>
        <pc:picChg chg="add del mod ord">
          <ac:chgData name="Robinson, Malik (robi2190@vandals.uidaho.edu)" userId="S::robi2190@vandals.uidaho.edu::e923eeed-a715-45bb-ab6a-87e197c9a04b" providerId="AD" clId="Web-{5DD3968C-37BF-F3F7-3832-BF9E0DA1D78A}" dt="2025-02-17T18:30:54.319" v="139"/>
          <ac:picMkLst>
            <pc:docMk/>
            <pc:sldMk cId="1665975134" sldId="281"/>
            <ac:picMk id="4" creationId="{4CB86C9A-57E0-440D-3E59-41D283D2810A}"/>
          </ac:picMkLst>
        </pc:picChg>
        <pc:picChg chg="add mod ord">
          <ac:chgData name="Robinson, Malik (robi2190@vandals.uidaho.edu)" userId="S::robi2190@vandals.uidaho.edu::e923eeed-a715-45bb-ab6a-87e197c9a04b" providerId="AD" clId="Web-{5DD3968C-37BF-F3F7-3832-BF9E0DA1D78A}" dt="2025-02-17T18:31:09.851" v="144" actId="14100"/>
          <ac:picMkLst>
            <pc:docMk/>
            <pc:sldMk cId="1665975134" sldId="281"/>
            <ac:picMk id="7" creationId="{D0BA28B0-1F0B-57CB-13FA-88E8C5356A7B}"/>
          </ac:picMkLst>
        </pc:picChg>
      </pc:sldChg>
    </pc:docChg>
  </pc:docChgLst>
  <pc:docChgLst>
    <pc:chgData name="Baldwin, Justin (bald7435@vandals.uidaho.edu)" userId="S::bald7435@vandals.uidaho.edu::18618114-659b-4e21-bf00-a9e78313a938" providerId="AD" clId="Web-{6D6D313F-EA07-D176-A1A8-BAC78461889E}"/>
    <pc:docChg chg="addSld modSld">
      <pc:chgData name="Baldwin, Justin (bald7435@vandals.uidaho.edu)" userId="S::bald7435@vandals.uidaho.edu::18618114-659b-4e21-bf00-a9e78313a938" providerId="AD" clId="Web-{6D6D313F-EA07-D176-A1A8-BAC78461889E}" dt="2025-02-14T19:25:01.695" v="234" actId="14100"/>
      <pc:docMkLst>
        <pc:docMk/>
      </pc:docMkLst>
      <pc:sldChg chg="addSp modSp">
        <pc:chgData name="Baldwin, Justin (bald7435@vandals.uidaho.edu)" userId="S::bald7435@vandals.uidaho.edu::18618114-659b-4e21-bf00-a9e78313a938" providerId="AD" clId="Web-{6D6D313F-EA07-D176-A1A8-BAC78461889E}" dt="2025-02-14T19:22:41.003" v="219" actId="20577"/>
        <pc:sldMkLst>
          <pc:docMk/>
          <pc:sldMk cId="442472314" sldId="257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2:41.003" v="219" actId="20577"/>
          <ac:spMkLst>
            <pc:docMk/>
            <pc:sldMk cId="442472314" sldId="257"/>
            <ac:spMk id="3" creationId="{8A5E91D9-3A55-B8E6-8415-730E4C133A4C}"/>
          </ac:spMkLst>
        </pc:sp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0:57.859" v="177" actId="20577"/>
        <pc:sldMkLst>
          <pc:docMk/>
          <pc:sldMk cId="2933146343" sldId="261"/>
        </pc:sldMkLst>
        <pc:spChg chg="mod">
          <ac:chgData name="Baldwin, Justin (bald7435@vandals.uidaho.edu)" userId="S::bald7435@vandals.uidaho.edu::18618114-659b-4e21-bf00-a9e78313a938" providerId="AD" clId="Web-{6D6D313F-EA07-D176-A1A8-BAC78461889E}" dt="2025-02-14T19:20:51.296" v="172" actId="20577"/>
          <ac:spMkLst>
            <pc:docMk/>
            <pc:sldMk cId="2933146343" sldId="261"/>
            <ac:spMk id="3" creationId="{7C48D554-8476-DF67-34E3-302596B1F5E6}"/>
          </ac:spMkLst>
        </pc:spChg>
        <pc:spChg chg="add mod">
          <ac:chgData name="Baldwin, Justin (bald7435@vandals.uidaho.edu)" userId="S::bald7435@vandals.uidaho.edu::18618114-659b-4e21-bf00-a9e78313a938" providerId="AD" clId="Web-{6D6D313F-EA07-D176-A1A8-BAC78461889E}" dt="2025-02-14T19:20:57.859" v="177" actId="20577"/>
          <ac:spMkLst>
            <pc:docMk/>
            <pc:sldMk cId="2933146343" sldId="261"/>
            <ac:spMk id="4" creationId="{4CBFB12C-9059-5ABF-5AAA-FA91B0B1D499}"/>
          </ac:spMkLst>
        </pc:spChg>
      </pc:sldChg>
      <pc:sldChg chg="modSp">
        <pc:chgData name="Baldwin, Justin (bald7435@vandals.uidaho.edu)" userId="S::bald7435@vandals.uidaho.edu::18618114-659b-4e21-bf00-a9e78313a938" providerId="AD" clId="Web-{6D6D313F-EA07-D176-A1A8-BAC78461889E}" dt="2025-02-14T19:25:01.695" v="234" actId="14100"/>
        <pc:sldMkLst>
          <pc:docMk/>
          <pc:sldMk cId="390974436" sldId="263"/>
        </pc:sldMkLst>
        <pc:picChg chg="mod">
          <ac:chgData name="Baldwin, Justin (bald7435@vandals.uidaho.edu)" userId="S::bald7435@vandals.uidaho.edu::18618114-659b-4e21-bf00-a9e78313a938" providerId="AD" clId="Web-{6D6D313F-EA07-D176-A1A8-BAC78461889E}" dt="2025-02-14T19:25:01.695" v="234" actId="14100"/>
          <ac:picMkLst>
            <pc:docMk/>
            <pc:sldMk cId="390974436" sldId="263"/>
            <ac:picMk id="5" creationId="{2B7837CC-D0A6-EA33-58F9-235D6C495DC5}"/>
          </ac:picMkLst>
        </pc:pic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1:06.703" v="182" actId="20577"/>
        <pc:sldMkLst>
          <pc:docMk/>
          <pc:sldMk cId="562996508" sldId="265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1:06.703" v="182" actId="20577"/>
          <ac:spMkLst>
            <pc:docMk/>
            <pc:sldMk cId="562996508" sldId="265"/>
            <ac:spMk id="4" creationId="{DD8185DB-0BC7-8F3A-518C-E7F5FAF7AF91}"/>
          </ac:spMkLst>
        </pc:spChg>
      </pc:sldChg>
      <pc:sldChg chg="addSp delSp modSp mod setBg">
        <pc:chgData name="Baldwin, Justin (bald7435@vandals.uidaho.edu)" userId="S::bald7435@vandals.uidaho.edu::18618114-659b-4e21-bf00-a9e78313a938" providerId="AD" clId="Web-{6D6D313F-EA07-D176-A1A8-BAC78461889E}" dt="2025-02-14T19:18:13.760" v="127" actId="20577"/>
        <pc:sldMkLst>
          <pc:docMk/>
          <pc:sldMk cId="860102877" sldId="266"/>
        </pc:sldMkLst>
        <pc:spChg chg="mod ord">
          <ac:chgData name="Baldwin, Justin (bald7435@vandals.uidaho.edu)" userId="S::bald7435@vandals.uidaho.edu::18618114-659b-4e21-bf00-a9e78313a938" providerId="AD" clId="Web-{6D6D313F-EA07-D176-A1A8-BAC78461889E}" dt="2025-02-14T19:17:53.962" v="117" actId="20577"/>
          <ac:spMkLst>
            <pc:docMk/>
            <pc:sldMk cId="860102877" sldId="266"/>
            <ac:spMk id="2" creationId="{A6F485DF-C3A6-276B-C2DD-35CE243D200F}"/>
          </ac:spMkLst>
        </pc:spChg>
        <pc:spChg chg="add del mod">
          <ac:chgData name="Baldwin, Justin (bald7435@vandals.uidaho.edu)" userId="S::bald7435@vandals.uidaho.edu::18618114-659b-4e21-bf00-a9e78313a938" providerId="AD" clId="Web-{6D6D313F-EA07-D176-A1A8-BAC78461889E}" dt="2025-02-14T19:17:35.524" v="110"/>
          <ac:spMkLst>
            <pc:docMk/>
            <pc:sldMk cId="860102877" sldId="266"/>
            <ac:spMk id="4" creationId="{D435D3A3-F710-4D04-8BD5-FFFEBE00A409}"/>
          </ac:spMkLst>
        </pc:spChg>
        <pc:spChg chg="add mod">
          <ac:chgData name="Baldwin, Justin (bald7435@vandals.uidaho.edu)" userId="S::bald7435@vandals.uidaho.edu::18618114-659b-4e21-bf00-a9e78313a938" providerId="AD" clId="Web-{6D6D313F-EA07-D176-A1A8-BAC78461889E}" dt="2025-02-14T19:18:13.760" v="127" actId="20577"/>
          <ac:spMkLst>
            <pc:docMk/>
            <pc:sldMk cId="860102877" sldId="266"/>
            <ac:spMk id="10" creationId="{F75F3490-554E-7CE6-FFBB-10B51FBBA421}"/>
          </ac:spMkLst>
        </pc:spChg>
        <pc:spChg chg="add">
          <ac:chgData name="Baldwin, Justin (bald7435@vandals.uidaho.edu)" userId="S::bald7435@vandals.uidaho.edu::18618114-659b-4e21-bf00-a9e78313a938" providerId="AD" clId="Web-{6D6D313F-EA07-D176-A1A8-BAC78461889E}" dt="2025-02-14T19:17:35.524" v="110"/>
          <ac:spMkLst>
            <pc:docMk/>
            <pc:sldMk cId="860102877" sldId="266"/>
            <ac:spMk id="24" creationId="{ECC07320-C2CA-4E29-8481-9D9E143C7788}"/>
          </ac:spMkLst>
        </pc:spChg>
        <pc:spChg chg="add">
          <ac:chgData name="Baldwin, Justin (bald7435@vandals.uidaho.edu)" userId="S::bald7435@vandals.uidaho.edu::18618114-659b-4e21-bf00-a9e78313a938" providerId="AD" clId="Web-{6D6D313F-EA07-D176-A1A8-BAC78461889E}" dt="2025-02-14T19:17:35.524" v="110"/>
          <ac:spMkLst>
            <pc:docMk/>
            <pc:sldMk cId="860102877" sldId="266"/>
            <ac:spMk id="25" creationId="{178FB36B-5BFE-42CA-BC60-1115E0D95EEC}"/>
          </ac:spMkLst>
        </pc:spChg>
        <pc:picChg chg="add mod">
          <ac:chgData name="Baldwin, Justin (bald7435@vandals.uidaho.edu)" userId="S::bald7435@vandals.uidaho.edu::18618114-659b-4e21-bf00-a9e78313a938" providerId="AD" clId="Web-{6D6D313F-EA07-D176-A1A8-BAC78461889E}" dt="2025-02-14T19:17:42.790" v="112" actId="1076"/>
          <ac:picMkLst>
            <pc:docMk/>
            <pc:sldMk cId="860102877" sldId="266"/>
            <ac:picMk id="7" creationId="{643F9426-3643-EA30-AE93-CB92263E5249}"/>
          </ac:picMkLst>
        </pc:picChg>
        <pc:picChg chg="add del mod ord">
          <ac:chgData name="Baldwin, Justin (bald7435@vandals.uidaho.edu)" userId="S::bald7435@vandals.uidaho.edu::18618114-659b-4e21-bf00-a9e78313a938" providerId="AD" clId="Web-{6D6D313F-EA07-D176-A1A8-BAC78461889E}" dt="2025-02-14T19:17:35.524" v="110"/>
          <ac:picMkLst>
            <pc:docMk/>
            <pc:sldMk cId="860102877" sldId="266"/>
            <ac:picMk id="8" creationId="{0DDA8B3B-2FE8-5801-41A0-4E35B0F5D4B8}"/>
          </ac:picMkLst>
        </pc:picChg>
      </pc:sldChg>
      <pc:sldChg chg="modSp new">
        <pc:chgData name="Baldwin, Justin (bald7435@vandals.uidaho.edu)" userId="S::bald7435@vandals.uidaho.edu::18618114-659b-4e21-bf00-a9e78313a938" providerId="AD" clId="Web-{6D6D313F-EA07-D176-A1A8-BAC78461889E}" dt="2025-02-14T18:26:53.747" v="7" actId="20577"/>
        <pc:sldMkLst>
          <pc:docMk/>
          <pc:sldMk cId="3909486782" sldId="267"/>
        </pc:sldMkLst>
        <pc:spChg chg="mod">
          <ac:chgData name="Baldwin, Justin (bald7435@vandals.uidaho.edu)" userId="S::bald7435@vandals.uidaho.edu::18618114-659b-4e21-bf00-a9e78313a938" providerId="AD" clId="Web-{6D6D313F-EA07-D176-A1A8-BAC78461889E}" dt="2025-02-14T18:26:53.747" v="7" actId="20577"/>
          <ac:spMkLst>
            <pc:docMk/>
            <pc:sldMk cId="3909486782" sldId="267"/>
            <ac:spMk id="2" creationId="{14ECD97A-7D26-9C78-8A19-A9B8C2FAB1E6}"/>
          </ac:spMkLst>
        </pc:sp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0:17.608" v="151" actId="20577"/>
        <pc:sldMkLst>
          <pc:docMk/>
          <pc:sldMk cId="781576952" sldId="268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0:17.608" v="151" actId="20577"/>
          <ac:spMkLst>
            <pc:docMk/>
            <pc:sldMk cId="781576952" sldId="268"/>
            <ac:spMk id="3" creationId="{6117F796-D27B-6BC4-36FD-CB51A7E2A914}"/>
          </ac:spMkLst>
        </pc:sp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2:15.330" v="194" actId="20577"/>
        <pc:sldMkLst>
          <pc:docMk/>
          <pc:sldMk cId="4041824157" sldId="270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2:15.330" v="194" actId="20577"/>
          <ac:spMkLst>
            <pc:docMk/>
            <pc:sldMk cId="4041824157" sldId="270"/>
            <ac:spMk id="3" creationId="{46DEEB18-8161-6BFF-F4FD-EC775D784D4A}"/>
          </ac:spMkLst>
        </pc:spChg>
      </pc:sldChg>
      <pc:sldChg chg="addSp delSp modSp">
        <pc:chgData name="Baldwin, Justin (bald7435@vandals.uidaho.edu)" userId="S::bald7435@vandals.uidaho.edu::18618114-659b-4e21-bf00-a9e78313a938" providerId="AD" clId="Web-{6D6D313F-EA07-D176-A1A8-BAC78461889E}" dt="2025-02-14T19:20:44.046" v="164" actId="14100"/>
        <pc:sldMkLst>
          <pc:docMk/>
          <pc:sldMk cId="1074368639" sldId="271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0:44.046" v="164" actId="14100"/>
          <ac:spMkLst>
            <pc:docMk/>
            <pc:sldMk cId="1074368639" sldId="271"/>
            <ac:spMk id="6" creationId="{80B09C7F-D97A-66DD-8E30-A89814A1A82B}"/>
          </ac:spMkLst>
        </pc:sp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2:30.847" v="211" actId="20577"/>
        <pc:sldMkLst>
          <pc:docMk/>
          <pc:sldMk cId="3881517194" sldId="272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2:30.847" v="211" actId="20577"/>
          <ac:spMkLst>
            <pc:docMk/>
            <pc:sldMk cId="3881517194" sldId="272"/>
            <ac:spMk id="5" creationId="{5E672F03-E83F-7155-29C6-DA8F9F0ED7B9}"/>
          </ac:spMkLst>
        </pc:spChg>
      </pc:sldChg>
      <pc:sldChg chg="addSp delSp modSp new">
        <pc:chgData name="Baldwin, Justin (bald7435@vandals.uidaho.edu)" userId="S::bald7435@vandals.uidaho.edu::18618114-659b-4e21-bf00-a9e78313a938" providerId="AD" clId="Web-{6D6D313F-EA07-D176-A1A8-BAC78461889E}" dt="2025-02-14T19:24:41.445" v="233" actId="1076"/>
        <pc:sldMkLst>
          <pc:docMk/>
          <pc:sldMk cId="2939407097" sldId="275"/>
        </pc:sldMkLst>
        <pc:spChg chg="mod">
          <ac:chgData name="Baldwin, Justin (bald7435@vandals.uidaho.edu)" userId="S::bald7435@vandals.uidaho.edu::18618114-659b-4e21-bf00-a9e78313a938" providerId="AD" clId="Web-{6D6D313F-EA07-D176-A1A8-BAC78461889E}" dt="2025-02-14T19:23:03.801" v="223" actId="14100"/>
          <ac:spMkLst>
            <pc:docMk/>
            <pc:sldMk cId="2939407097" sldId="275"/>
            <ac:spMk id="2" creationId="{1B1AD2E1-DC98-5789-9BEF-5668C1F07BC9}"/>
          </ac:spMkLst>
        </pc:spChg>
        <pc:picChg chg="add mod ord">
          <ac:chgData name="Baldwin, Justin (bald7435@vandals.uidaho.edu)" userId="S::bald7435@vandals.uidaho.edu::18618114-659b-4e21-bf00-a9e78313a938" providerId="AD" clId="Web-{6D6D313F-EA07-D176-A1A8-BAC78461889E}" dt="2025-02-14T19:24:41.445" v="233" actId="1076"/>
          <ac:picMkLst>
            <pc:docMk/>
            <pc:sldMk cId="2939407097" sldId="275"/>
            <ac:picMk id="10" creationId="{3AF26550-FD4E-9766-7980-F7FBA018928C}"/>
          </ac:picMkLst>
        </pc:pic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1:25.985" v="185" actId="20577"/>
        <pc:sldMkLst>
          <pc:docMk/>
          <pc:sldMk cId="3047367731" sldId="276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1:25.985" v="185" actId="20577"/>
          <ac:spMkLst>
            <pc:docMk/>
            <pc:sldMk cId="3047367731" sldId="276"/>
            <ac:spMk id="5" creationId="{08DC4BC5-A653-F192-F469-E6AE80AA0EC9}"/>
          </ac:spMkLst>
        </pc:spChg>
      </pc:sldChg>
      <pc:sldChg chg="addSp modSp">
        <pc:chgData name="Baldwin, Justin (bald7435@vandals.uidaho.edu)" userId="S::bald7435@vandals.uidaho.edu::18618114-659b-4e21-bf00-a9e78313a938" providerId="AD" clId="Web-{6D6D313F-EA07-D176-A1A8-BAC78461889E}" dt="2025-02-14T19:22:22.362" v="201" actId="20577"/>
        <pc:sldMkLst>
          <pc:docMk/>
          <pc:sldMk cId="1914093585" sldId="277"/>
        </pc:sldMkLst>
        <pc:spChg chg="add mod">
          <ac:chgData name="Baldwin, Justin (bald7435@vandals.uidaho.edu)" userId="S::bald7435@vandals.uidaho.edu::18618114-659b-4e21-bf00-a9e78313a938" providerId="AD" clId="Web-{6D6D313F-EA07-D176-A1A8-BAC78461889E}" dt="2025-02-14T19:22:22.362" v="201" actId="20577"/>
          <ac:spMkLst>
            <pc:docMk/>
            <pc:sldMk cId="1914093585" sldId="277"/>
            <ac:spMk id="5" creationId="{F02F79A4-F021-DDCA-F026-E16E6E6D0333}"/>
          </ac:spMkLst>
        </pc:spChg>
      </pc:sldChg>
    </pc:docChg>
  </pc:docChgLst>
  <pc:docChgLst>
    <pc:chgData name="Baldwin, Justin (bald7435@vandals.uidaho.edu)" userId="S::bald7435@vandals.uidaho.edu::18618114-659b-4e21-bf00-a9e78313a938" providerId="AD" clId="Web-{36F616C5-50F9-C25D-0F6F-70EF3CFAEA3A}"/>
    <pc:docChg chg="modSld">
      <pc:chgData name="Baldwin, Justin (bald7435@vandals.uidaho.edu)" userId="S::bald7435@vandals.uidaho.edu::18618114-659b-4e21-bf00-a9e78313a938" providerId="AD" clId="Web-{36F616C5-50F9-C25D-0F6F-70EF3CFAEA3A}" dt="2025-02-18T02:19:09.785" v="4" actId="20577"/>
      <pc:docMkLst>
        <pc:docMk/>
      </pc:docMkLst>
      <pc:sldChg chg="modSp">
        <pc:chgData name="Baldwin, Justin (bald7435@vandals.uidaho.edu)" userId="S::bald7435@vandals.uidaho.edu::18618114-659b-4e21-bf00-a9e78313a938" providerId="AD" clId="Web-{36F616C5-50F9-C25D-0F6F-70EF3CFAEA3A}" dt="2025-02-18T02:19:09.785" v="4" actId="20577"/>
        <pc:sldMkLst>
          <pc:docMk/>
          <pc:sldMk cId="3047367731" sldId="276"/>
        </pc:sldMkLst>
        <pc:spChg chg="mod">
          <ac:chgData name="Baldwin, Justin (bald7435@vandals.uidaho.edu)" userId="S::bald7435@vandals.uidaho.edu::18618114-659b-4e21-bf00-a9e78313a938" providerId="AD" clId="Web-{36F616C5-50F9-C25D-0F6F-70EF3CFAEA3A}" dt="2025-02-18T02:19:09.785" v="4" actId="20577"/>
          <ac:spMkLst>
            <pc:docMk/>
            <pc:sldMk cId="3047367731" sldId="276"/>
            <ac:spMk id="3" creationId="{DE284E71-0A70-63A3-5329-A5CB10E70BBF}"/>
          </ac:spMkLst>
        </pc:spChg>
      </pc:sldChg>
      <pc:sldChg chg="modSp">
        <pc:chgData name="Baldwin, Justin (bald7435@vandals.uidaho.edu)" userId="S::bald7435@vandals.uidaho.edu::18618114-659b-4e21-bf00-a9e78313a938" providerId="AD" clId="Web-{36F616C5-50F9-C25D-0F6F-70EF3CFAEA3A}" dt="2025-02-18T02:19:00.815" v="1" actId="20577"/>
        <pc:sldMkLst>
          <pc:docMk/>
          <pc:sldMk cId="1914093585" sldId="277"/>
        </pc:sldMkLst>
        <pc:spChg chg="mod">
          <ac:chgData name="Baldwin, Justin (bald7435@vandals.uidaho.edu)" userId="S::bald7435@vandals.uidaho.edu::18618114-659b-4e21-bf00-a9e78313a938" providerId="AD" clId="Web-{36F616C5-50F9-C25D-0F6F-70EF3CFAEA3A}" dt="2025-02-18T02:19:00.815" v="1" actId="20577"/>
          <ac:spMkLst>
            <pc:docMk/>
            <pc:sldMk cId="1914093585" sldId="277"/>
            <ac:spMk id="3" creationId="{B5673C56-9E08-D49E-8285-7CC41125CC76}"/>
          </ac:spMkLst>
        </pc:spChg>
      </pc:sldChg>
    </pc:docChg>
  </pc:docChgLst>
  <pc:docChgLst>
    <pc:chgData name="Tripp, Sialas (trip9419@vandals.uidaho.edu)" userId="S::trip9419@vandals.uidaho.edu::a1f50f26-f19a-411c-9391-6188ecb05732" providerId="AD" clId="Web-{DB606075-FDFE-4ED2-679B-66CE43D63823}"/>
    <pc:docChg chg="addSld delSld modSld sldOrd addMainMaster delMainMaster">
      <pc:chgData name="Tripp, Sialas (trip9419@vandals.uidaho.edu)" userId="S::trip9419@vandals.uidaho.edu::a1f50f26-f19a-411c-9391-6188ecb05732" providerId="AD" clId="Web-{DB606075-FDFE-4ED2-679B-66CE43D63823}" dt="2025-02-18T04:39:38.093" v="220"/>
      <pc:docMkLst>
        <pc:docMk/>
      </pc:docMkLst>
      <pc:sldChg chg="addSp delSp modSp mod setBg modClrScheme setClrOvrMap delDesignElem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09857222" sldId="256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Tripp, Sialas (trip9419@vandals.uidaho.edu)" userId="S::trip9419@vandals.uidaho.edu::a1f50f26-f19a-411c-9391-6188ecb05732" providerId="AD" clId="Web-{DB606075-FDFE-4ED2-679B-66CE43D63823}" dt="2025-02-18T04:39:04.076" v="216"/>
          <ac:spMkLst>
            <pc:docMk/>
            <pc:sldMk cId="109857222" sldId="256"/>
            <ac:spMk id="9" creationId="{71B2258F-86CA-4D4D-8270-BC05FCDEBFB3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9857222" sldId="256"/>
            <ac:spMk id="14" creationId="{9B7AD9F6-8CE7-4299-8FC6-328F4DCD3FF9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9857222" sldId="256"/>
            <ac:spMk id="16" creationId="{F49775AF-8896-43EE-92C6-83497D6DC56F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04.076" v="216"/>
          <ac:picMkLst>
            <pc:docMk/>
            <pc:sldMk cId="109857222" sldId="256"/>
            <ac:picMk id="4" creationId="{61F26B0D-852D-59C4-DC8E-B8F59A2EB1B7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42472314" sldId="257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42472314" sldId="257"/>
            <ac:spMk id="2" creationId="{F67AF344-E2B3-1A60-FE36-62A140B4CF11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442472314" sldId="257"/>
            <ac:picMk id="4" creationId="{4EB4BC64-D512-AC0A-2662-822C492D0D29}"/>
          </ac:picMkLst>
        </pc:picChg>
      </pc:sldChg>
      <pc:sldChg chg="addSp delSp 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413616229" sldId="258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413616229" sldId="258"/>
            <ac:spMk id="2" creationId="{04C836A9-99B2-6296-FE51-2FDF81897CC1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413616229" sldId="258"/>
            <ac:spMk id="3" creationId="{B7A98DD1-51C5-8702-44D5-CC7DE80C2DBB}"/>
          </ac:spMkLst>
        </pc:spChg>
        <pc:picChg chg="add del mod">
          <ac:chgData name="Tripp, Sialas (trip9419@vandals.uidaho.edu)" userId="S::trip9419@vandals.uidaho.edu::a1f50f26-f19a-411c-9391-6188ecb05732" providerId="AD" clId="Web-{DB606075-FDFE-4ED2-679B-66CE43D63823}" dt="2025-02-18T04:27:53.730" v="165"/>
          <ac:picMkLst>
            <pc:docMk/>
            <pc:sldMk cId="1413616229" sldId="258"/>
            <ac:picMk id="4" creationId="{1042056B-B718-FBD5-4F70-D2DEECB5F592}"/>
          </ac:picMkLst>
        </pc:picChg>
        <pc:picChg chg="add mod">
          <ac:chgData name="Tripp, Sialas (trip9419@vandals.uidaho.edu)" userId="S::trip9419@vandals.uidaho.edu::a1f50f26-f19a-411c-9391-6188ecb05732" providerId="AD" clId="Web-{DB606075-FDFE-4ED2-679B-66CE43D63823}" dt="2025-02-18T04:30:50.016" v="168" actId="1076"/>
          <ac:picMkLst>
            <pc:docMk/>
            <pc:sldMk cId="1413616229" sldId="258"/>
            <ac:picMk id="5" creationId="{4633E936-8154-0DE2-04FE-D7AB78D85F69}"/>
          </ac:picMkLst>
        </pc:picChg>
      </pc:sldChg>
      <pc:sldChg chg="del">
        <pc:chgData name="Tripp, Sialas (trip9419@vandals.uidaho.edu)" userId="S::trip9419@vandals.uidaho.edu::a1f50f26-f19a-411c-9391-6188ecb05732" providerId="AD" clId="Web-{DB606075-FDFE-4ED2-679B-66CE43D63823}" dt="2025-02-18T01:33:38.936" v="19"/>
        <pc:sldMkLst>
          <pc:docMk/>
          <pc:sldMk cId="760754189" sldId="259"/>
        </pc:sldMkLst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420987469" sldId="260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420987469" sldId="260"/>
            <ac:spMk id="2" creationId="{84DD8C99-422D-3CA7-7F35-AFBCC683BD30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420987469" sldId="260"/>
            <ac:spMk id="3" creationId="{EEF98FE9-DBE0-6B94-C228-AE6C05F57B7E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2933146343" sldId="261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933146343" sldId="261"/>
            <ac:spMk id="2" creationId="{40921317-9A30-27C0-0DF6-7C3A9E611B67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933146343" sldId="261"/>
            <ac:spMk id="3" creationId="{7C48D554-8476-DF67-34E3-302596B1F5E6}"/>
          </ac:spMkLst>
        </pc:spChg>
      </pc:sldChg>
      <pc:sldChg chg="del">
        <pc:chgData name="Tripp, Sialas (trip9419@vandals.uidaho.edu)" userId="S::trip9419@vandals.uidaho.edu::a1f50f26-f19a-411c-9391-6188ecb05732" providerId="AD" clId="Web-{DB606075-FDFE-4ED2-679B-66CE43D63823}" dt="2025-02-18T04:36:41.416" v="184"/>
        <pc:sldMkLst>
          <pc:docMk/>
          <pc:sldMk cId="3701327189" sldId="262"/>
        </pc:sldMkLst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90974436" sldId="263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90974436" sldId="263"/>
            <ac:spMk id="2" creationId="{2010DABF-493B-3E6A-4E9C-243A47A2EE96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90974436" sldId="263"/>
            <ac:spMk id="3" creationId="{351887EF-D4D7-1A50-8A69-1633D6083DCE}"/>
          </ac:spMkLst>
        </pc:spChg>
      </pc:sldChg>
      <pc:sldChg chg="del">
        <pc:chgData name="Tripp, Sialas (trip9419@vandals.uidaho.edu)" userId="S::trip9419@vandals.uidaho.edu::a1f50f26-f19a-411c-9391-6188ecb05732" providerId="AD" clId="Web-{DB606075-FDFE-4ED2-679B-66CE43D63823}" dt="2025-02-18T04:07:51.883" v="154"/>
        <pc:sldMkLst>
          <pc:docMk/>
          <pc:sldMk cId="1552531559" sldId="264"/>
        </pc:sldMkLst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562996508" sldId="265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562996508" sldId="265"/>
            <ac:spMk id="2" creationId="{E50C5E80-8D53-603F-0A85-3D512C33668D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562996508" sldId="265"/>
            <ac:spMk id="3" creationId="{CE28FB94-24F2-FF8D-1FB2-E34E19781AB7}"/>
          </ac:spMkLst>
        </pc:spChg>
      </pc:sldChg>
      <pc:sldChg chg="addSp delSp modSp mod modClrScheme delDesignElem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860102877" sldId="266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860102877" sldId="266"/>
            <ac:spMk id="2" creationId="{A6F485DF-C3A6-276B-C2DD-35CE243D200F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860102877" sldId="266"/>
            <ac:spMk id="24" creationId="{ECC07320-C2CA-4E29-8481-9D9E143C7788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860102877" sldId="266"/>
            <ac:spMk id="25" creationId="{178FB36B-5BFE-42CA-BC60-1115E0D95EEC}"/>
          </ac:spMkLst>
        </pc:spChg>
        <pc:picChg chg="mod">
          <ac:chgData name="Tripp, Sialas (trip9419@vandals.uidaho.edu)" userId="S::trip9419@vandals.uidaho.edu::a1f50f26-f19a-411c-9391-6188ecb05732" providerId="AD" clId="Web-{DB606075-FDFE-4ED2-679B-66CE43D63823}" dt="2025-02-18T04:04:40.924" v="151" actId="1076"/>
          <ac:picMkLst>
            <pc:docMk/>
            <pc:sldMk cId="860102877" sldId="266"/>
            <ac:picMk id="3" creationId="{87C9A3F5-0A2E-C13E-DB62-7FFC34A470CE}"/>
          </ac:picMkLst>
        </pc:picChg>
        <pc:picChg chg="mod">
          <ac:chgData name="Tripp, Sialas (trip9419@vandals.uidaho.edu)" userId="S::trip9419@vandals.uidaho.edu::a1f50f26-f19a-411c-9391-6188ecb05732" providerId="AD" clId="Web-{DB606075-FDFE-4ED2-679B-66CE43D63823}" dt="2025-02-18T04:04:54.877" v="153" actId="1076"/>
          <ac:picMkLst>
            <pc:docMk/>
            <pc:sldMk cId="860102877" sldId="266"/>
            <ac:picMk id="7" creationId="{643F9426-3643-EA30-AE93-CB92263E5249}"/>
          </ac:picMkLst>
        </pc:pic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860102877" sldId="266"/>
            <ac:picMk id="8" creationId="{0DDA8B3B-2FE8-5801-41A0-4E35B0F5D4B8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909486782" sldId="267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909486782" sldId="267"/>
            <ac:spMk id="2" creationId="{14ECD97A-7D26-9C78-8A19-A9B8C2FAB1E6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3909486782" sldId="267"/>
            <ac:picMk id="7" creationId="{27E99C93-DFE8-7556-BDB7-E9354ECA10C7}"/>
          </ac:picMkLst>
        </pc:picChg>
      </pc:sldChg>
      <pc:sldChg chg="addSp delSp modSp mod modClrScheme delDesignElem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781576952" sldId="268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781576952" sldId="268"/>
            <ac:spMk id="2" creationId="{01F3D217-3A5F-30BA-9912-204A302DB3AD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781576952" sldId="268"/>
            <ac:spMk id="19" creationId="{22E894AC-64E0-C7C5-40A8-0969DE17AEBC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781576952" sldId="268"/>
            <ac:spMk id="22" creationId="{F13C74B1-5B17-4795-BED0-7140497B445A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781576952" sldId="268"/>
            <ac:spMk id="24" creationId="{D4974D33-8DC5-464E-8C6D-BE58F0669C17}"/>
          </ac:spMkLst>
        </pc:spChg>
      </pc:sldChg>
      <pc:sldChg chg="addSp delSp modSp mod modClrScheme delDesignElem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041824157" sldId="270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041824157" sldId="270"/>
            <ac:spMk id="2" creationId="{7D44DEC0-7F6E-5294-28FA-5BE5B698EFA1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041824157" sldId="270"/>
            <ac:spMk id="19" creationId="{6A0B8BEE-C990-D9B7-A0DB-AA97850768A6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041824157" sldId="270"/>
            <ac:spMk id="22" creationId="{2B97F24A-32CE-4C1C-A50D-3016B394DCFB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041824157" sldId="270"/>
            <ac:spMk id="24" creationId="{CD8B4F24-440B-49E9-B85D-733523DC064B}"/>
          </ac:spMkLst>
        </pc:spChg>
      </pc:sldChg>
      <pc:sldChg chg="addSp delSp modSp mod modClrScheme delDesignElem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074368639" sldId="271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74368639" sldId="271"/>
            <ac:spMk id="2" creationId="{78DF7389-426D-2481-57A9-6378ED4264C0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74368639" sldId="271"/>
            <ac:spMk id="8" creationId="{51A98D13-721F-9FDF-0000-318F68EE8EED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74368639" sldId="271"/>
            <ac:spMk id="11" creationId="{9F79630B-0F0B-446E-A637-38FA8F61D10E}"/>
          </ac:spMkLst>
        </pc:spChg>
        <pc:spChg chg="add del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074368639" sldId="271"/>
            <ac:spMk id="13" creationId="{B3437C99-FC8E-4311-B48A-F0C4C329B154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881517194" sldId="272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881517194" sldId="272"/>
            <ac:spMk id="2" creationId="{13AAA94C-9570-40F9-09F8-E51BD50CAC7E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881517194" sldId="272"/>
            <ac:spMk id="3" creationId="{65A25FA9-AE52-9794-6744-679A5330C29F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18991156" sldId="273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18991156" sldId="273"/>
            <ac:spMk id="2" creationId="{63CDC1F7-CAEB-2CD6-EA4E-B7A72F1036B5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18991156" sldId="273"/>
            <ac:spMk id="3" creationId="{6F7E0516-C3AC-1E94-A42F-2BD3495CE876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2618621510" sldId="274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618621510" sldId="274"/>
            <ac:spMk id="2" creationId="{792D67E1-883F-3958-6A7F-D0B2363EF08D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2618621510" sldId="274"/>
            <ac:picMk id="4" creationId="{8606CEBD-A53C-F197-706E-24A4DB83817E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2939407097" sldId="275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939407097" sldId="275"/>
            <ac:spMk id="2" creationId="{1B1AD2E1-DC98-5789-9BEF-5668C1F07BC9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2939407097" sldId="275"/>
            <ac:picMk id="10" creationId="{3AF26550-FD4E-9766-7980-F7FBA018928C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047367731" sldId="276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047367731" sldId="276"/>
            <ac:spMk id="2" creationId="{355000BD-686D-FCE3-D0B9-040F556B839E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047367731" sldId="276"/>
            <ac:spMk id="3" creationId="{DE284E71-0A70-63A3-5329-A5CB10E70BBF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914093585" sldId="277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914093585" sldId="277"/>
            <ac:spMk id="2" creationId="{519DD2F1-CA6A-B9DA-5F35-63A0A89293C1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914093585" sldId="277"/>
            <ac:spMk id="3" creationId="{B5673C56-9E08-D49E-8285-7CC41125CC76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586007733" sldId="278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586007733" sldId="278"/>
            <ac:spMk id="2" creationId="{BFDA1D1B-044A-E97F-DEF8-66ED9552443B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586007733" sldId="278"/>
            <ac:spMk id="3" creationId="{BF1A809B-0900-258F-3729-CC77664C9D7D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531914442" sldId="279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531914442" sldId="279"/>
            <ac:spMk id="2" creationId="{EF032343-4823-2F04-D894-2F8F02F7A1C2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531914442" sldId="279"/>
            <ac:spMk id="3" creationId="{A388D5DA-AFFD-053C-A3FE-9A2A30C5399F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14676147" sldId="280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14676147" sldId="280"/>
            <ac:spMk id="2" creationId="{6688FAFA-C9EF-1BAF-3681-A87D82963B75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14676147" sldId="280"/>
            <ac:spMk id="3" creationId="{D54732C3-B37A-77A5-1DEF-C4933EF7DC1B}"/>
          </ac:spMkLst>
        </pc:sp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665975134" sldId="281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665975134" sldId="281"/>
            <ac:spMk id="2" creationId="{88AAC46F-59BE-8929-8E4E-D20381478987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1665975134" sldId="281"/>
            <ac:picMk id="7" creationId="{D0BA28B0-1F0B-57CB-13FA-88E8C5356A7B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1785746931" sldId="282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1785746931" sldId="282"/>
            <ac:spMk id="2" creationId="{D7BA92CD-57C1-20D3-8DE3-3E4EDF179CD5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1785746931" sldId="282"/>
            <ac:picMk id="5" creationId="{66A87710-3E52-9FE4-EAF4-0B7B1450EF6D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3428461673" sldId="283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3428461673" sldId="283"/>
            <ac:spMk id="2" creationId="{C48537EA-EC63-14E9-0E5A-9CF839F848F9}"/>
          </ac:spMkLst>
        </pc:spChg>
        <pc:pic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picMkLst>
            <pc:docMk/>
            <pc:sldMk cId="3428461673" sldId="283"/>
            <ac:picMk id="5" creationId="{4489F8C5-54FA-58B0-DFCB-CC246B86F3F9}"/>
          </ac:picMkLst>
        </pc:picChg>
      </pc:sldChg>
      <pc:sldChg chg="modSp mo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029202826" sldId="284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4029202826" sldId="284"/>
            <ac:spMk id="2" creationId="{DE03BB05-39D3-F787-9707-A052606E93AE}"/>
          </ac:spMkLst>
        </pc:spChg>
      </pc:sldChg>
      <pc:sldChg chg="addSp delSp new del">
        <pc:chgData name="Tripp, Sialas (trip9419@vandals.uidaho.edu)" userId="S::trip9419@vandals.uidaho.edu::a1f50f26-f19a-411c-9391-6188ecb05732" providerId="AD" clId="Web-{DB606075-FDFE-4ED2-679B-66CE43D63823}" dt="2025-02-18T01:33:12.652" v="9"/>
        <pc:sldMkLst>
          <pc:docMk/>
          <pc:sldMk cId="3167419902" sldId="285"/>
        </pc:sldMkLst>
        <pc:picChg chg="add del">
          <ac:chgData name="Tripp, Sialas (trip9419@vandals.uidaho.edu)" userId="S::trip9419@vandals.uidaho.edu::a1f50f26-f19a-411c-9391-6188ecb05732" providerId="AD" clId="Web-{DB606075-FDFE-4ED2-679B-66CE43D63823}" dt="2025-02-18T01:32:57.995" v="3"/>
          <ac:picMkLst>
            <pc:docMk/>
            <pc:sldMk cId="3167419902" sldId="285"/>
            <ac:picMk id="5" creationId="{23DC2D54-83CF-79BC-B9F7-384739F52699}"/>
          </ac:picMkLst>
        </pc:picChg>
      </pc:sldChg>
      <pc:sldChg chg="addSp delSp modSp add mod replI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2935281901" sldId="286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935281901" sldId="286"/>
            <ac:spMk id="2" creationId="{50C62C26-0720-3E9F-4B60-6A97706C435E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935281901" sldId="286"/>
            <ac:spMk id="3" creationId="{E7B159B5-FBC2-A9AE-43D2-E100242D92D7}"/>
          </ac:spMkLst>
        </pc:spChg>
        <pc:spChg chg="mod">
          <ac:chgData name="Tripp, Sialas (trip9419@vandals.uidaho.edu)" userId="S::trip9419@vandals.uidaho.edu::a1f50f26-f19a-411c-9391-6188ecb05732" providerId="AD" clId="Web-{DB606075-FDFE-4ED2-679B-66CE43D63823}" dt="2025-02-18T01:33:33.045" v="18" actId="20577"/>
          <ac:spMkLst>
            <pc:docMk/>
            <pc:sldMk cId="2935281901" sldId="286"/>
            <ac:spMk id="4" creationId="{CDCCC670-F0D2-4B2C-7D2D-597B48514997}"/>
          </ac:spMkLst>
        </pc:spChg>
        <pc:spChg chg="add del mod">
          <ac:chgData name="Tripp, Sialas (trip9419@vandals.uidaho.edu)" userId="S::trip9419@vandals.uidaho.edu::a1f50f26-f19a-411c-9391-6188ecb05732" providerId="AD" clId="Web-{DB606075-FDFE-4ED2-679B-66CE43D63823}" dt="2025-02-18T03:54:52.855" v="66"/>
          <ac:spMkLst>
            <pc:docMk/>
            <pc:sldMk cId="2935281901" sldId="286"/>
            <ac:spMk id="6" creationId="{569E0EF3-6D7F-2A66-0A80-B9782A9F2EA2}"/>
          </ac:spMkLst>
        </pc:spChg>
        <pc:picChg chg="add mod">
          <ac:chgData name="Tripp, Sialas (trip9419@vandals.uidaho.edu)" userId="S::trip9419@vandals.uidaho.edu::a1f50f26-f19a-411c-9391-6188ecb05732" providerId="AD" clId="Web-{DB606075-FDFE-4ED2-679B-66CE43D63823}" dt="2025-02-18T01:33:08.512" v="8" actId="1076"/>
          <ac:picMkLst>
            <pc:docMk/>
            <pc:sldMk cId="2935281901" sldId="286"/>
            <ac:picMk id="5" creationId="{998DDD7F-D3A3-46C0-6138-891D2DA1A876}"/>
          </ac:picMkLst>
        </pc:picChg>
        <pc:picChg chg="del">
          <ac:chgData name="Tripp, Sialas (trip9419@vandals.uidaho.edu)" userId="S::trip9419@vandals.uidaho.edu::a1f50f26-f19a-411c-9391-6188ecb05732" providerId="AD" clId="Web-{DB606075-FDFE-4ED2-679B-66CE43D63823}" dt="2025-02-18T01:32:59.933" v="4"/>
          <ac:picMkLst>
            <pc:docMk/>
            <pc:sldMk cId="2935281901" sldId="286"/>
            <ac:picMk id="7" creationId="{54A43AA1-D9AC-E995-94CE-5355C0AE2058}"/>
          </ac:picMkLst>
        </pc:picChg>
      </pc:sldChg>
      <pc:sldChg chg="addSp delSp modSp add mod ord replI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2171900454" sldId="287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171900454" sldId="287"/>
            <ac:spMk id="2" creationId="{0ADA2A98-80C1-74C2-114E-A6D56EFC1468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2171900454" sldId="287"/>
            <ac:spMk id="3" creationId="{0160069F-7715-F53A-FD1F-3D646E44C943}"/>
          </ac:spMkLst>
        </pc:spChg>
        <pc:spChg chg="add del mod">
          <ac:chgData name="Tripp, Sialas (trip9419@vandals.uidaho.edu)" userId="S::trip9419@vandals.uidaho.edu::a1f50f26-f19a-411c-9391-6188ecb05732" providerId="AD" clId="Web-{DB606075-FDFE-4ED2-679B-66CE43D63823}" dt="2025-02-18T04:10:45.169" v="158"/>
          <ac:spMkLst>
            <pc:docMk/>
            <pc:sldMk cId="2171900454" sldId="287"/>
            <ac:spMk id="6" creationId="{3ABE9C37-A998-6075-8C3E-20642A0218FD}"/>
          </ac:spMkLst>
        </pc:spChg>
        <pc:picChg chg="del">
          <ac:chgData name="Tripp, Sialas (trip9419@vandals.uidaho.edu)" userId="S::trip9419@vandals.uidaho.edu::a1f50f26-f19a-411c-9391-6188ecb05732" providerId="AD" clId="Web-{DB606075-FDFE-4ED2-679B-66CE43D63823}" dt="2025-02-18T03:56:10.732" v="104"/>
          <ac:picMkLst>
            <pc:docMk/>
            <pc:sldMk cId="2171900454" sldId="287"/>
            <ac:picMk id="5" creationId="{F22512A2-780B-CF65-4ED4-20C56EFE929A}"/>
          </ac:picMkLst>
        </pc:picChg>
        <pc:picChg chg="add del mod">
          <ac:chgData name="Tripp, Sialas (trip9419@vandals.uidaho.edu)" userId="S::trip9419@vandals.uidaho.edu::a1f50f26-f19a-411c-9391-6188ecb05732" providerId="AD" clId="Web-{DB606075-FDFE-4ED2-679B-66CE43D63823}" dt="2025-02-18T04:10:54.888" v="160"/>
          <ac:picMkLst>
            <pc:docMk/>
            <pc:sldMk cId="2171900454" sldId="287"/>
            <ac:picMk id="7" creationId="{C26E1555-3881-B45E-293A-8A51DD793860}"/>
          </ac:picMkLst>
        </pc:picChg>
        <pc:picChg chg="add mod">
          <ac:chgData name="Tripp, Sialas (trip9419@vandals.uidaho.edu)" userId="S::trip9419@vandals.uidaho.edu::a1f50f26-f19a-411c-9391-6188ecb05732" providerId="AD" clId="Web-{DB606075-FDFE-4ED2-679B-66CE43D63823}" dt="2025-02-18T04:11:18.561" v="162" actId="1076"/>
          <ac:picMkLst>
            <pc:docMk/>
            <pc:sldMk cId="2171900454" sldId="287"/>
            <ac:picMk id="8" creationId="{117DD02B-9731-4267-C70B-398DB089FB02}"/>
          </ac:picMkLst>
        </pc:picChg>
      </pc:sldChg>
      <pc:sldChg chg="addSp delSp modSp add mod replI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819092987" sldId="288"/>
        </pc:sldMkLst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819092987" sldId="288"/>
            <ac:spMk id="2" creationId="{A6DBE22E-1127-A61A-D897-F32A2FE7F2B0}"/>
          </ac:spMkLst>
        </pc:spChg>
        <pc:spChg chg="mod ord">
          <ac:chgData name="Tripp, Sialas (trip9419@vandals.uidaho.edu)" userId="S::trip9419@vandals.uidaho.edu::a1f50f26-f19a-411c-9391-6188ecb05732" providerId="AD" clId="Web-{DB606075-FDFE-4ED2-679B-66CE43D63823}" dt="2025-02-18T04:39:38.093" v="220"/>
          <ac:spMkLst>
            <pc:docMk/>
            <pc:sldMk cId="819092987" sldId="288"/>
            <ac:spMk id="3" creationId="{29D4894A-AD44-1888-3066-7F34EDFB0170}"/>
          </ac:spMkLst>
        </pc:spChg>
        <pc:picChg chg="add mod">
          <ac:chgData name="Tripp, Sialas (trip9419@vandals.uidaho.edu)" userId="S::trip9419@vandals.uidaho.edu::a1f50f26-f19a-411c-9391-6188ecb05732" providerId="AD" clId="Web-{DB606075-FDFE-4ED2-679B-66CE43D63823}" dt="2025-02-18T04:35:34.836" v="172" actId="1076"/>
          <ac:picMkLst>
            <pc:docMk/>
            <pc:sldMk cId="819092987" sldId="288"/>
            <ac:picMk id="5" creationId="{EF9B3338-158C-46A7-0B49-0D355DEA0E71}"/>
          </ac:picMkLst>
        </pc:picChg>
        <pc:picChg chg="del">
          <ac:chgData name="Tripp, Sialas (trip9419@vandals.uidaho.edu)" userId="S::trip9419@vandals.uidaho.edu::a1f50f26-f19a-411c-9391-6188ecb05732" providerId="AD" clId="Web-{DB606075-FDFE-4ED2-679B-66CE43D63823}" dt="2025-02-18T04:01:14.492" v="140"/>
          <ac:picMkLst>
            <pc:docMk/>
            <pc:sldMk cId="819092987" sldId="288"/>
            <ac:picMk id="5" creationId="{F9EC734D-5376-1895-92BB-0BAE76D36ED9}"/>
          </ac:picMkLst>
        </pc:picChg>
      </pc:sldChg>
      <pc:sldChg chg="addSp delSp modSp add mod replId modClrScheme chgLayout">
        <pc:chgData name="Tripp, Sialas (trip9419@vandals.uidaho.edu)" userId="S::trip9419@vandals.uidaho.edu::a1f50f26-f19a-411c-9391-6188ecb05732" providerId="AD" clId="Web-{DB606075-FDFE-4ED2-679B-66CE43D63823}" dt="2025-02-18T04:39:38.093" v="220"/>
        <pc:sldMkLst>
          <pc:docMk/>
          <pc:sldMk cId="411351999" sldId="289"/>
        </pc:sldMkLst>
        <pc:spChg chg="del mod">
          <ac:chgData name="Tripp, Sialas (trip9419@vandals.uidaho.edu)" userId="S::trip9419@vandals.uidaho.edu::a1f50f26-f19a-411c-9391-6188ecb05732" providerId="AD" clId="Web-{DB606075-FDFE-4ED2-679B-66CE43D63823}" dt="2025-02-18T04:36:29.791" v="180"/>
          <ac:spMkLst>
            <pc:docMk/>
            <pc:sldMk cId="411351999" sldId="289"/>
            <ac:spMk id="2" creationId="{DB91B050-8D57-EC43-51B7-D43C2551093C}"/>
          </ac:spMkLst>
        </pc:spChg>
        <pc:spChg chg="del">
          <ac:chgData name="Tripp, Sialas (trip9419@vandals.uidaho.edu)" userId="S::trip9419@vandals.uidaho.edu::a1f50f26-f19a-411c-9391-6188ecb05732" providerId="AD" clId="Web-{DB606075-FDFE-4ED2-679B-66CE43D63823}" dt="2025-02-18T04:36:09.400" v="175"/>
          <ac:spMkLst>
            <pc:docMk/>
            <pc:sldMk cId="411351999" sldId="289"/>
            <ac:spMk id="3" creationId="{5D1127AE-C074-64C3-E20F-A0E69E57B83A}"/>
          </ac:spMkLst>
        </pc:spChg>
        <pc:spChg chg="add del mod">
          <ac:chgData name="Tripp, Sialas (trip9419@vandals.uidaho.edu)" userId="S::trip9419@vandals.uidaho.edu::a1f50f26-f19a-411c-9391-6188ecb05732" providerId="AD" clId="Web-{DB606075-FDFE-4ED2-679B-66CE43D63823}" dt="2025-02-18T04:36:24.134" v="179"/>
          <ac:spMkLst>
            <pc:docMk/>
            <pc:sldMk cId="411351999" sldId="289"/>
            <ac:spMk id="7" creationId="{480AD5F3-B7DF-A181-7C46-C5F396BDA48C}"/>
          </ac:spMkLst>
        </pc:spChg>
        <pc:picChg chg="del">
          <ac:chgData name="Tripp, Sialas (trip9419@vandals.uidaho.edu)" userId="S::trip9419@vandals.uidaho.edu::a1f50f26-f19a-411c-9391-6188ecb05732" providerId="AD" clId="Web-{DB606075-FDFE-4ED2-679B-66CE43D63823}" dt="2025-02-18T04:36:07.900" v="174"/>
          <ac:picMkLst>
            <pc:docMk/>
            <pc:sldMk cId="411351999" sldId="289"/>
            <ac:picMk id="5" creationId="{12E1E9A1-38A9-884B-419D-85B56CD090A2}"/>
          </ac:picMkLst>
        </pc:picChg>
        <pc:picChg chg="add mod">
          <ac:chgData name="Tripp, Sialas (trip9419@vandals.uidaho.edu)" userId="S::trip9419@vandals.uidaho.edu::a1f50f26-f19a-411c-9391-6188ecb05732" providerId="AD" clId="Web-{DB606075-FDFE-4ED2-679B-66CE43D63823}" dt="2025-02-18T04:36:34.025" v="183" actId="1076"/>
          <ac:picMkLst>
            <pc:docMk/>
            <pc:sldMk cId="411351999" sldId="289"/>
            <ac:picMk id="9" creationId="{DB32F891-650E-7392-F414-218AD3ABF998}"/>
          </ac:picMkLst>
        </pc:picChg>
      </pc:sldChg>
      <pc:sldMasterChg chg="add del addSldLayout delSldLayout">
        <pc:chgData name="Tripp, Sialas (trip9419@vandals.uidaho.edu)" userId="S::trip9419@vandals.uidaho.edu::a1f50f26-f19a-411c-9391-6188ecb05732" providerId="AD" clId="Web-{DB606075-FDFE-4ED2-679B-66CE43D63823}" dt="2025-02-18T04:39:38.093" v="220"/>
        <pc:sldMasterMkLst>
          <pc:docMk/>
          <pc:sldMasterMk cId="2460954070" sldId="2147483660"/>
        </pc:sldMasterMkLst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Tripp, Sialas (trip9419@vandals.uidaho.edu)" userId="S::trip9419@vandals.uidaho.edu::a1f50f26-f19a-411c-9391-6188ecb05732" providerId="AD" clId="Web-{DB606075-FDFE-4ED2-679B-66CE43D63823}" dt="2025-02-18T04:39:38.093" v="220"/>
        <pc:sldMasterMkLst>
          <pc:docMk/>
          <pc:sldMasterMk cId="1211707380" sldId="2147483672"/>
        </pc:sldMasterMkLst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2791622965" sldId="2147483673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1942691853" sldId="2147483674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1305015532" sldId="2147483675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2414101827" sldId="2147483676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1608273108" sldId="2147483677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3540833888" sldId="2147483678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1449043930" sldId="2147483679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996240720" sldId="2147483680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1329043888" sldId="2147483681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3067474461" sldId="2147483682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8.093" v="220"/>
          <pc:sldLayoutMkLst>
            <pc:docMk/>
            <pc:sldMasterMk cId="1211707380" sldId="2147483672"/>
            <pc:sldLayoutMk cId="472861436" sldId="2147483683"/>
          </pc:sldLayoutMkLst>
        </pc:sldLayoutChg>
      </pc:sldMasterChg>
      <pc:sldMasterChg chg="add del addSldLayout delSldLayout modSldLayout">
        <pc:chgData name="Tripp, Sialas (trip9419@vandals.uidaho.edu)" userId="S::trip9419@vandals.uidaho.edu::a1f50f26-f19a-411c-9391-6188ecb05732" providerId="AD" clId="Web-{DB606075-FDFE-4ED2-679B-66CE43D63823}" dt="2025-02-18T04:39:33.421" v="219"/>
        <pc:sldMasterMkLst>
          <pc:docMk/>
          <pc:sldMasterMk cId="299103712" sldId="2147483684"/>
        </pc:sldMasterMkLst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1401380305" sldId="2147483685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2263978634" sldId="2147483686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3479383233" sldId="2147483687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3422746599" sldId="2147483688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1375147979" sldId="2147483689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1573527795" sldId="2147483690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645188414" sldId="2147483691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105014534" sldId="2147483692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3654531766" sldId="2147483693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2842144032" sldId="2147483694"/>
          </pc:sldLayoutMkLst>
        </pc:sldLayoutChg>
        <pc:sldLayoutChg chg="add del mod replId">
          <pc:chgData name="Tripp, Sialas (trip9419@vandals.uidaho.edu)" userId="S::trip9419@vandals.uidaho.edu::a1f50f26-f19a-411c-9391-6188ecb05732" providerId="AD" clId="Web-{DB606075-FDFE-4ED2-679B-66CE43D63823}" dt="2025-02-18T04:39:33.421" v="219"/>
          <pc:sldLayoutMkLst>
            <pc:docMk/>
            <pc:sldMasterMk cId="299103712" sldId="2147483684"/>
            <pc:sldLayoutMk cId="2136253023" sldId="2147483695"/>
          </pc:sldLayoutMkLst>
        </pc:sldLayoutChg>
      </pc:sldMasterChg>
    </pc:docChg>
  </pc:docChgLst>
  <pc:docChgLst>
    <pc:chgData name="Godbehere, Brenden (godb1883@vandals.uidaho.edu)" userId="S::godb1883@vandals.uidaho.edu::d315615a-9606-48fe-abd1-05c032f92a69" providerId="AD" clId="Web-{11E9F220-D414-5C05-B966-E6D5475FD735}"/>
    <pc:docChg chg="addSld delSld modSld sldOrd">
      <pc:chgData name="Godbehere, Brenden (godb1883@vandals.uidaho.edu)" userId="S::godb1883@vandals.uidaho.edu::d315615a-9606-48fe-abd1-05c032f92a69" providerId="AD" clId="Web-{11E9F220-D414-5C05-B966-E6D5475FD735}" dt="2025-02-18T08:02:56.639" v="243" actId="20577"/>
      <pc:docMkLst>
        <pc:docMk/>
      </pc:docMkLst>
      <pc:sldChg chg="addSp delSp modSp">
        <pc:chgData name="Godbehere, Brenden (godb1883@vandals.uidaho.edu)" userId="S::godb1883@vandals.uidaho.edu::d315615a-9606-48fe-abd1-05c032f92a69" providerId="AD" clId="Web-{11E9F220-D414-5C05-B966-E6D5475FD735}" dt="2025-02-18T07:47:42.866" v="84"/>
        <pc:sldMkLst>
          <pc:docMk/>
          <pc:sldMk cId="109857222" sldId="256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14" creationId="{9B7AD9F6-8CE7-4299-8FC6-328F4DCD3FF9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16" creationId="{F49775AF-8896-43EE-92C6-83497D6DC56F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7:42.850" v="83"/>
          <ac:spMkLst>
            <pc:docMk/>
            <pc:sldMk cId="109857222" sldId="256"/>
            <ac:spMk id="21" creationId="{5964CBE2-084A-47DF-A704-CF5F6217B569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7:42.850" v="83"/>
          <ac:spMkLst>
            <pc:docMk/>
            <pc:sldMk cId="109857222" sldId="256"/>
            <ac:spMk id="23" creationId="{686A5CBB-E03B-4019-8BCD-78975D39E48C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7:42.850" v="83"/>
          <ac:spMkLst>
            <pc:docMk/>
            <pc:sldMk cId="109857222" sldId="256"/>
            <ac:spMk id="25" creationId="{94993204-9792-4E61-A83C-73D4379E2B1C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27" creationId="{22A397E7-BF60-45B2-84C7-B074B76C37A7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7:42.866" v="84"/>
          <ac:spMkLst>
            <pc:docMk/>
            <pc:sldMk cId="109857222" sldId="256"/>
            <ac:spMk id="28" creationId="{890DEF05-784E-4B61-89E4-04C4ECF4E5A0}"/>
          </ac:spMkLst>
        </pc:spChg>
        <pc:picChg chg="mod ord">
          <ac:chgData name="Godbehere, Brenden (godb1883@vandals.uidaho.edu)" userId="S::godb1883@vandals.uidaho.edu::d315615a-9606-48fe-abd1-05c032f92a69" providerId="AD" clId="Web-{11E9F220-D414-5C05-B966-E6D5475FD735}" dt="2025-02-18T07:47:42.866" v="84"/>
          <ac:picMkLst>
            <pc:docMk/>
            <pc:sldMk cId="109857222" sldId="256"/>
            <ac:picMk id="4" creationId="{61F26B0D-852D-59C4-DC8E-B8F59A2EB1B7}"/>
          </ac:picMkLst>
        </pc:picChg>
        <pc:cxnChg chg="add">
          <ac:chgData name="Godbehere, Brenden (godb1883@vandals.uidaho.edu)" userId="S::godb1883@vandals.uidaho.edu::d315615a-9606-48fe-abd1-05c032f92a69" providerId="AD" clId="Web-{11E9F220-D414-5C05-B966-E6D5475FD735}" dt="2025-02-18T07:47:42.866" v="84"/>
          <ac:cxnSpMkLst>
            <pc:docMk/>
            <pc:sldMk cId="109857222" sldId="256"/>
            <ac:cxnSpMk id="29" creationId="{C41BAEC7-F7B0-4224-8B18-8F74B7D87F0B}"/>
          </ac:cxnSpMkLst>
        </pc:cxn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7:53:13.594" v="116" actId="1076"/>
        <pc:sldMkLst>
          <pc:docMk/>
          <pc:sldMk cId="442472314" sldId="257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2" creationId="{F67AF344-E2B3-1A60-FE36-62A140B4CF11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3:13.594" v="116" actId="1076"/>
          <ac:spMkLst>
            <pc:docMk/>
            <pc:sldMk cId="442472314" sldId="257"/>
            <ac:spMk id="3" creationId="{8A5E91D9-3A55-B8E6-8415-730E4C133A4C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9" creationId="{51F77B6A-7F53-4B28-B73D-C8CC899AB221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15" creationId="{F6E412EF-CF39-4C25-85B0-DB30B1B0A8C4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17" creationId="{E8DA6235-17F2-4C9E-88C6-C5D38D8D3C0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19" creationId="{B55DEF71-1741-4489-8E77-46FC5BAA66E2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21" creationId="{82347B6D-A7CC-48EB-861F-917D0D61E3EA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23" creationId="{A7A0A46D-CC9B-4E32-870A-7BC2DF940144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27" creationId="{A753B935-E3DD-466D-BFAC-68E0BE02D092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56.640" v="113"/>
          <ac:spMkLst>
            <pc:docMk/>
            <pc:sldMk cId="442472314" sldId="257"/>
            <ac:spMk id="29" creationId="{FB034F26-4148-4B59-B493-14D7A9A8BAA9}"/>
          </ac:spMkLst>
        </pc:spChg>
      </pc:sldChg>
      <pc:sldChg chg="modSp del">
        <pc:chgData name="Godbehere, Brenden (godb1883@vandals.uidaho.edu)" userId="S::godb1883@vandals.uidaho.edu::d315615a-9606-48fe-abd1-05c032f92a69" providerId="AD" clId="Web-{11E9F220-D414-5C05-B966-E6D5475FD735}" dt="2025-02-18T08:01:26.132" v="214"/>
        <pc:sldMkLst>
          <pc:docMk/>
          <pc:sldMk cId="3420987469" sldId="260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7:01.722" v="81" actId="20577"/>
          <ac:spMkLst>
            <pc:docMk/>
            <pc:sldMk cId="3420987469" sldId="260"/>
            <ac:spMk id="3" creationId="{EEF98FE9-DBE0-6B94-C228-AE6C05F57B7E}"/>
          </ac:spMkLst>
        </pc:spChg>
      </pc:sldChg>
      <pc:sldChg chg="addSp modSp mod setBg setClrOvrMap">
        <pc:chgData name="Godbehere, Brenden (godb1883@vandals.uidaho.edu)" userId="S::godb1883@vandals.uidaho.edu::d315615a-9606-48fe-abd1-05c032f92a69" providerId="AD" clId="Web-{11E9F220-D414-5C05-B966-E6D5475FD735}" dt="2025-02-18T07:47:59.101" v="88" actId="14100"/>
        <pc:sldMkLst>
          <pc:docMk/>
          <pc:sldMk cId="2933146343" sldId="261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7:49.788" v="85"/>
          <ac:spMkLst>
            <pc:docMk/>
            <pc:sldMk cId="2933146343" sldId="261"/>
            <ac:spMk id="2" creationId="{40921317-9A30-27C0-0DF6-7C3A9E611B67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7:59.101" v="88" actId="14100"/>
          <ac:spMkLst>
            <pc:docMk/>
            <pc:sldMk cId="2933146343" sldId="261"/>
            <ac:spMk id="3" creationId="{7C48D554-8476-DF67-34E3-302596B1F5E6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7:56.398" v="87" actId="20577"/>
          <ac:spMkLst>
            <pc:docMk/>
            <pc:sldMk cId="2933146343" sldId="261"/>
            <ac:spMk id="4" creationId="{4CBFB12C-9059-5ABF-5AAA-FA91B0B1D499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7:49.788" v="85"/>
          <ac:spMkLst>
            <pc:docMk/>
            <pc:sldMk cId="2933146343" sldId="261"/>
            <ac:spMk id="9" creationId="{FEF085B8-A2C0-4A6F-B663-CCC56F3CD37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7:49.788" v="85"/>
          <ac:spMkLst>
            <pc:docMk/>
            <pc:sldMk cId="2933146343" sldId="261"/>
            <ac:spMk id="11" creationId="{2658F6D6-96E0-421A-96D6-3DF40400854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7:49.788" v="85"/>
          <ac:spMkLst>
            <pc:docMk/>
            <pc:sldMk cId="2933146343" sldId="261"/>
            <ac:spMk id="13" creationId="{3CF62545-93A0-4FD5-9B48-48DCA794CBA1}"/>
          </ac:spMkLst>
        </pc:sp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8:02:05.666" v="234" actId="20577"/>
        <pc:sldMkLst>
          <pc:docMk/>
          <pc:sldMk cId="390974436" sldId="263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8:01:59.369" v="232" actId="14100"/>
          <ac:spMkLst>
            <pc:docMk/>
            <pc:sldMk cId="390974436" sldId="263"/>
            <ac:spMk id="2" creationId="{2010DABF-493B-3E6A-4E9C-243A47A2EE96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8:02:02.666" v="233" actId="1076"/>
          <ac:spMkLst>
            <pc:docMk/>
            <pc:sldMk cId="390974436" sldId="263"/>
            <ac:spMk id="3" creationId="{351887EF-D4D7-1A50-8A69-1633D6083DCE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8:02:05.666" v="234" actId="20577"/>
          <ac:spMkLst>
            <pc:docMk/>
            <pc:sldMk cId="390974436" sldId="263"/>
            <ac:spMk id="4" creationId="{56D1A338-1041-495B-55EC-2A31637E4949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1:34.445" v="215"/>
          <ac:spMkLst>
            <pc:docMk/>
            <pc:sldMk cId="390974436" sldId="263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1:34.445" v="215"/>
          <ac:spMkLst>
            <pc:docMk/>
            <pc:sldMk cId="390974436" sldId="263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1:34.445" v="215"/>
          <ac:spMkLst>
            <pc:docMk/>
            <pc:sldMk cId="390974436" sldId="263"/>
            <ac:spMk id="14" creationId="{C61F2F60-14E3-4196-B7CE-175E46F04481}"/>
          </ac:spMkLst>
        </pc:spChg>
        <pc:picChg chg="del mod ord">
          <ac:chgData name="Godbehere, Brenden (godb1883@vandals.uidaho.edu)" userId="S::godb1883@vandals.uidaho.edu::d315615a-9606-48fe-abd1-05c032f92a69" providerId="AD" clId="Web-{11E9F220-D414-5C05-B966-E6D5475FD735}" dt="2025-02-18T08:01:36.523" v="216"/>
          <ac:picMkLst>
            <pc:docMk/>
            <pc:sldMk cId="390974436" sldId="263"/>
            <ac:picMk id="5" creationId="{2B7837CC-D0A6-EA33-58F9-235D6C495DC5}"/>
          </ac:picMkLst>
        </pc:picChg>
        <pc:picChg chg="add mod">
          <ac:chgData name="Godbehere, Brenden (godb1883@vandals.uidaho.edu)" userId="S::godb1883@vandals.uidaho.edu::d315615a-9606-48fe-abd1-05c032f92a69" providerId="AD" clId="Web-{11E9F220-D414-5C05-B966-E6D5475FD735}" dt="2025-02-18T08:01:44.508" v="221" actId="14100"/>
          <ac:picMkLst>
            <pc:docMk/>
            <pc:sldMk cId="390974436" sldId="263"/>
            <ac:picMk id="6" creationId="{48041A5E-7066-4A79-46CC-1E56E7458AFE}"/>
          </ac:picMkLst>
        </pc:picChg>
      </pc:sldChg>
      <pc:sldChg chg="addSp delSp modSp mod setBg setClrOvrMap">
        <pc:chgData name="Godbehere, Brenden (godb1883@vandals.uidaho.edu)" userId="S::godb1883@vandals.uidaho.edu::d315615a-9606-48fe-abd1-05c032f92a69" providerId="AD" clId="Web-{11E9F220-D414-5C05-B966-E6D5475FD735}" dt="2025-02-18T07:48:31.885" v="93" actId="20577"/>
        <pc:sldMkLst>
          <pc:docMk/>
          <pc:sldMk cId="562996508" sldId="265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8:24.416" v="91"/>
          <ac:spMkLst>
            <pc:docMk/>
            <pc:sldMk cId="562996508" sldId="265"/>
            <ac:spMk id="2" creationId="{E50C5E80-8D53-603F-0A85-3D512C33668D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8:24.416" v="91"/>
          <ac:spMkLst>
            <pc:docMk/>
            <pc:sldMk cId="562996508" sldId="265"/>
            <ac:spMk id="3" creationId="{CE28FB94-24F2-FF8D-1FB2-E34E19781AB7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8:31.885" v="93" actId="20577"/>
          <ac:spMkLst>
            <pc:docMk/>
            <pc:sldMk cId="562996508" sldId="265"/>
            <ac:spMk id="4" creationId="{DD8185DB-0BC7-8F3A-518C-E7F5FAF7AF91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8:24.400" v="90"/>
          <ac:spMkLst>
            <pc:docMk/>
            <pc:sldMk cId="562996508" sldId="265"/>
            <ac:spMk id="9" creationId="{E35A04CF-97D4-4FF7-B359-C546B1F62E5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8:24.400" v="90"/>
          <ac:spMkLst>
            <pc:docMk/>
            <pc:sldMk cId="562996508" sldId="265"/>
            <ac:spMk id="11" creationId="{1DE7243B-5109-444B-8FAF-7437C66BC0E9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8:24.400" v="90"/>
          <ac:spMkLst>
            <pc:docMk/>
            <pc:sldMk cId="562996508" sldId="265"/>
            <ac:spMk id="13" creationId="{4C5D6221-DA7B-4611-AA26-7D8E349FDE96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8:24.416" v="91"/>
          <ac:spMkLst>
            <pc:docMk/>
            <pc:sldMk cId="562996508" sldId="265"/>
            <ac:spMk id="15" creationId="{FEF085B8-A2C0-4A6F-B663-CCC56F3CD37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8:24.416" v="91"/>
          <ac:spMkLst>
            <pc:docMk/>
            <pc:sldMk cId="562996508" sldId="265"/>
            <ac:spMk id="16" creationId="{2658F6D6-96E0-421A-96D6-3DF40400854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8:24.416" v="91"/>
          <ac:spMkLst>
            <pc:docMk/>
            <pc:sldMk cId="562996508" sldId="265"/>
            <ac:spMk id="17" creationId="{3CF62545-93A0-4FD5-9B48-48DCA794CBA1}"/>
          </ac:spMkLst>
        </pc:sp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7:31.379" v="175" actId="14100"/>
        <pc:sldMkLst>
          <pc:docMk/>
          <pc:sldMk cId="3909486782" sldId="267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7:14.894" v="170"/>
          <ac:spMkLst>
            <pc:docMk/>
            <pc:sldMk cId="3909486782" sldId="267"/>
            <ac:spMk id="2" creationId="{14ECD97A-7D26-9C78-8A19-A9B8C2FAB1E6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7:20.363" v="172"/>
          <ac:spMkLst>
            <pc:docMk/>
            <pc:sldMk cId="3909486782" sldId="267"/>
            <ac:spMk id="4" creationId="{12AAAF8C-D0CC-3E2D-9853-C99B8F6DBCB7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7:26.332" v="174" actId="14100"/>
          <ac:spMkLst>
            <pc:docMk/>
            <pc:sldMk cId="3909486782" sldId="267"/>
            <ac:spMk id="8" creationId="{BEE32FB3-42AB-39A6-789B-DEC8EA967A51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14.894" v="170"/>
          <ac:spMkLst>
            <pc:docMk/>
            <pc:sldMk cId="3909486782" sldId="267"/>
            <ac:spMk id="13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14.894" v="170"/>
          <ac:spMkLst>
            <pc:docMk/>
            <pc:sldMk cId="3909486782" sldId="267"/>
            <ac:spMk id="15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14.894" v="170"/>
          <ac:spMkLst>
            <pc:docMk/>
            <pc:sldMk cId="3909486782" sldId="267"/>
            <ac:spMk id="17" creationId="{C61F2F60-14E3-4196-B7CE-175E46F04481}"/>
          </ac:spMkLst>
        </pc:sp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7:31.379" v="175" actId="14100"/>
          <ac:picMkLst>
            <pc:docMk/>
            <pc:sldMk cId="3909486782" sldId="267"/>
            <ac:picMk id="5" creationId="{258D9A12-4700-DE05-6F2D-4F626BE7D401}"/>
          </ac:picMkLst>
        </pc:picChg>
        <pc:picChg chg="del mod ord">
          <ac:chgData name="Godbehere, Brenden (godb1883@vandals.uidaho.edu)" userId="S::godb1883@vandals.uidaho.edu::d315615a-9606-48fe-abd1-05c032f92a69" providerId="AD" clId="Web-{11E9F220-D414-5C05-B966-E6D5475FD735}" dt="2025-02-18T07:57:19.363" v="171"/>
          <ac:picMkLst>
            <pc:docMk/>
            <pc:sldMk cId="3909486782" sldId="267"/>
            <ac:picMk id="7" creationId="{27E99C93-DFE8-7556-BDB7-E9354ECA10C7}"/>
          </ac:picMkLst>
        </pc:picChg>
      </pc:sldChg>
      <pc:sldChg chg="addSp delSp modSp">
        <pc:chgData name="Godbehere, Brenden (godb1883@vandals.uidaho.edu)" userId="S::godb1883@vandals.uidaho.edu::d315615a-9606-48fe-abd1-05c032f92a69" providerId="AD" clId="Web-{11E9F220-D414-5C05-B966-E6D5475FD735}" dt="2025-02-18T07:51:29.446" v="105" actId="20577"/>
        <pc:sldMkLst>
          <pc:docMk/>
          <pc:sldMk cId="781576952" sldId="268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9:32.671" v="99"/>
          <ac:spMkLst>
            <pc:docMk/>
            <pc:sldMk cId="781576952" sldId="268"/>
            <ac:spMk id="2" creationId="{01F3D217-3A5F-30BA-9912-204A302DB3AD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1:29.446" v="105" actId="20577"/>
          <ac:spMkLst>
            <pc:docMk/>
            <pc:sldMk cId="781576952" sldId="268"/>
            <ac:spMk id="3" creationId="{6117F796-D27B-6BC4-36FD-CB51A7E2A914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9:32.671" v="99"/>
          <ac:spMkLst>
            <pc:docMk/>
            <pc:sldMk cId="781576952" sldId="268"/>
            <ac:spMk id="19" creationId="{22E894AC-64E0-C7C5-40A8-0969DE17AEBC}"/>
          </ac:spMkLst>
        </pc:spChg>
        <pc:spChg chg="del">
          <ac:chgData name="Godbehere, Brenden (godb1883@vandals.uidaho.edu)" userId="S::godb1883@vandals.uidaho.edu::d315615a-9606-48fe-abd1-05c032f92a69" providerId="AD" clId="Web-{11E9F220-D414-5C05-B966-E6D5475FD735}" dt="2025-02-18T07:49:32.671" v="99"/>
          <ac:spMkLst>
            <pc:docMk/>
            <pc:sldMk cId="781576952" sldId="268"/>
            <ac:spMk id="22" creationId="{F13C74B1-5B17-4795-BED0-7140497B445A}"/>
          </ac:spMkLst>
        </pc:spChg>
        <pc:spChg chg="del">
          <ac:chgData name="Godbehere, Brenden (godb1883@vandals.uidaho.edu)" userId="S::godb1883@vandals.uidaho.edu::d315615a-9606-48fe-abd1-05c032f92a69" providerId="AD" clId="Web-{11E9F220-D414-5C05-B966-E6D5475FD735}" dt="2025-02-18T07:49:32.671" v="99"/>
          <ac:spMkLst>
            <pc:docMk/>
            <pc:sldMk cId="781576952" sldId="268"/>
            <ac:spMk id="24" creationId="{D4974D33-8DC5-464E-8C6D-BE58F0669C17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9:32.671" v="99"/>
          <ac:spMkLst>
            <pc:docMk/>
            <pc:sldMk cId="781576952" sldId="268"/>
            <ac:spMk id="29" creationId="{E8A8EAB8-D2FF-444D-B34B-7D32F106AD0E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7:49:32.671" v="99"/>
          <ac:picMkLst>
            <pc:docMk/>
            <pc:sldMk cId="781576952" sldId="268"/>
            <ac:picMk id="5" creationId="{4A827B20-BB46-7397-EECA-30100FEAF6D0}"/>
          </ac:picMkLst>
        </pc:picChg>
        <pc:cxnChg chg="add">
          <ac:chgData name="Godbehere, Brenden (godb1883@vandals.uidaho.edu)" userId="S::godb1883@vandals.uidaho.edu::d315615a-9606-48fe-abd1-05c032f92a69" providerId="AD" clId="Web-{11E9F220-D414-5C05-B966-E6D5475FD735}" dt="2025-02-18T07:49:32.671" v="99"/>
          <ac:cxnSpMkLst>
            <pc:docMk/>
            <pc:sldMk cId="781576952" sldId="268"/>
            <ac:cxnSpMk id="31" creationId="{EEA38897-7BA3-4408-8083-3235339C4A60}"/>
          </ac:cxnSpMkLst>
        </pc:cxnChg>
        <pc:cxnChg chg="add">
          <ac:chgData name="Godbehere, Brenden (godb1883@vandals.uidaho.edu)" userId="S::godb1883@vandals.uidaho.edu::d315615a-9606-48fe-abd1-05c032f92a69" providerId="AD" clId="Web-{11E9F220-D414-5C05-B966-E6D5475FD735}" dt="2025-02-18T07:49:32.671" v="99"/>
          <ac:cxnSpMkLst>
            <pc:docMk/>
            <pc:sldMk cId="781576952" sldId="268"/>
            <ac:cxnSpMk id="33" creationId="{F11AD06B-AB20-4097-8606-5DA00DBACE88}"/>
          </ac:cxnSpMkLst>
        </pc:cxnChg>
      </pc:sldChg>
      <pc:sldChg chg="addSp delSp modSp">
        <pc:chgData name="Godbehere, Brenden (godb1883@vandals.uidaho.edu)" userId="S::godb1883@vandals.uidaho.edu::d315615a-9606-48fe-abd1-05c032f92a69" providerId="AD" clId="Web-{11E9F220-D414-5C05-B966-E6D5475FD735}" dt="2025-02-18T07:51:16.085" v="102" actId="20577"/>
        <pc:sldMkLst>
          <pc:docMk/>
          <pc:sldMk cId="4041824157" sldId="270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2" creationId="{7D44DEC0-7F6E-5294-28FA-5BE5B698EFA1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1:16.085" v="102" actId="20577"/>
          <ac:spMkLst>
            <pc:docMk/>
            <pc:sldMk cId="4041824157" sldId="270"/>
            <ac:spMk id="3" creationId="{46DEEB18-8161-6BFF-F4FD-EC775D784D4A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19" creationId="{6A0B8BEE-C990-D9B7-A0DB-AA97850768A6}"/>
          </ac:spMkLst>
        </pc:spChg>
        <pc:spChg chg="del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22" creationId="{2B97F24A-32CE-4C1C-A50D-3016B394DCFB}"/>
          </ac:spMkLst>
        </pc:spChg>
        <pc:spChg chg="del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24" creationId="{CD8B4F24-440B-49E9-B85D-733523DC064B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29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31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31.863" v="101"/>
          <ac:spMkLst>
            <pc:docMk/>
            <pc:sldMk cId="4041824157" sldId="270"/>
            <ac:spMk id="33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7:50:31.863" v="101"/>
          <ac:picMkLst>
            <pc:docMk/>
            <pc:sldMk cId="4041824157" sldId="270"/>
            <ac:picMk id="5" creationId="{D20E1673-DA7B-1F60-2FF8-B5F6FA29CFAC}"/>
          </ac:picMkLst>
        </pc:picChg>
      </pc:sldChg>
      <pc:sldChg chg="addSp delSp modSp">
        <pc:chgData name="Godbehere, Brenden (godb1883@vandals.uidaho.edu)" userId="S::godb1883@vandals.uidaho.edu::d315615a-9606-48fe-abd1-05c032f92a69" providerId="AD" clId="Web-{11E9F220-D414-5C05-B966-E6D5475FD735}" dt="2025-02-18T07:51:32.743" v="106" actId="20577"/>
        <pc:sldMkLst>
          <pc:docMk/>
          <pc:sldMk cId="1074368639" sldId="271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2" creationId="{78DF7389-426D-2481-57A9-6378ED4264C0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1:32.743" v="106" actId="20577"/>
          <ac:spMkLst>
            <pc:docMk/>
            <pc:sldMk cId="1074368639" sldId="271"/>
            <ac:spMk id="6" creationId="{80B09C7F-D97A-66DD-8E30-A89814A1A82B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8" creationId="{51A98D13-721F-9FDF-0000-318F68EE8EED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11" creationId="{9F79630B-0F0B-446E-A637-38FA8F61D10E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13" creationId="{B3437C99-FC8E-4311-B48A-F0C4C329B15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08.732" v="95"/>
          <ac:spMkLst>
            <pc:docMk/>
            <pc:sldMk cId="1074368639" sldId="271"/>
            <ac:spMk id="18" creationId="{0671A8AE-40A1-4631-A6B8-581AFF065482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08.732" v="95"/>
          <ac:spMkLst>
            <pc:docMk/>
            <pc:sldMk cId="1074368639" sldId="271"/>
            <ac:spMk id="20" creationId="{AB58EF07-17C2-48CF-ABB0-EEF1F17CB8F0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08.732" v="95"/>
          <ac:spMkLst>
            <pc:docMk/>
            <pc:sldMk cId="1074368639" sldId="271"/>
            <ac:spMk id="22" creationId="{AF2F604E-43BE-4DC3-B983-E071523364F8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08.732" v="95"/>
          <ac:spMkLst>
            <pc:docMk/>
            <pc:sldMk cId="1074368639" sldId="271"/>
            <ac:spMk id="24" creationId="{08C9B587-E65E-4B52-B37C-ABEBB6E87928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15.998" v="97"/>
          <ac:spMkLst>
            <pc:docMk/>
            <pc:sldMk cId="1074368639" sldId="271"/>
            <ac:spMk id="26" creationId="{657F69E0-C4B0-4BEC-A689-4F8D877F05D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49:15.998" v="97"/>
          <ac:spMkLst>
            <pc:docMk/>
            <pc:sldMk cId="1074368639" sldId="271"/>
            <ac:spMk id="27" creationId="{9F6380B4-6A1C-481E-8408-B4E6C75B9B81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29" creationId="{0671A8AE-40A1-4631-A6B8-581AFF065482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30" creationId="{AB58EF07-17C2-48CF-ABB0-EEF1F17CB8F0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31" creationId="{AF2F604E-43BE-4DC3-B983-E071523364F8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49:16.014" v="98"/>
          <ac:spMkLst>
            <pc:docMk/>
            <pc:sldMk cId="1074368639" sldId="271"/>
            <ac:spMk id="32" creationId="{08C9B587-E65E-4B52-B37C-ABEBB6E87928}"/>
          </ac:spMkLst>
        </pc:spChg>
        <pc:picChg chg="mod ord">
          <ac:chgData name="Godbehere, Brenden (godb1883@vandals.uidaho.edu)" userId="S::godb1883@vandals.uidaho.edu::d315615a-9606-48fe-abd1-05c032f92a69" providerId="AD" clId="Web-{11E9F220-D414-5C05-B966-E6D5475FD735}" dt="2025-02-18T07:49:16.014" v="98"/>
          <ac:picMkLst>
            <pc:docMk/>
            <pc:sldMk cId="1074368639" sldId="271"/>
            <ac:picMk id="4" creationId="{A7420F5A-00FD-7E47-6B8C-C33A136FDB05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7:52:15.027" v="112" actId="20577"/>
        <pc:sldMkLst>
          <pc:docMk/>
          <pc:sldMk cId="3881517194" sldId="272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2:11.214" v="111"/>
          <ac:spMkLst>
            <pc:docMk/>
            <pc:sldMk cId="3881517194" sldId="272"/>
            <ac:spMk id="2" creationId="{13AAA94C-9570-40F9-09F8-E51BD50CAC7E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2:11.214" v="111"/>
          <ac:spMkLst>
            <pc:docMk/>
            <pc:sldMk cId="3881517194" sldId="272"/>
            <ac:spMk id="3" creationId="{65A25FA9-AE52-9794-6744-679A5330C29F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2:15.027" v="112" actId="20577"/>
          <ac:spMkLst>
            <pc:docMk/>
            <pc:sldMk cId="3881517194" sldId="272"/>
            <ac:spMk id="5" creationId="{5E672F03-E83F-7155-29C6-DA8F9F0ED7B9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11.214" v="111"/>
          <ac:spMkLst>
            <pc:docMk/>
            <pc:sldMk cId="3881517194" sldId="272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11.214" v="111"/>
          <ac:spMkLst>
            <pc:docMk/>
            <pc:sldMk cId="3881517194" sldId="272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2:11.214" v="111"/>
          <ac:spMkLst>
            <pc:docMk/>
            <pc:sldMk cId="3881517194" sldId="272"/>
            <ac:spMk id="14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7:52:11.214" v="111"/>
          <ac:picMkLst>
            <pc:docMk/>
            <pc:sldMk cId="3881517194" sldId="272"/>
            <ac:picMk id="4" creationId="{5A4D72D2-3EBF-6C48-1BFE-6DBB2682D146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7:58:36.697" v="191" actId="20577"/>
        <pc:sldMkLst>
          <pc:docMk/>
          <pc:sldMk cId="418991156" sldId="273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8:32.868" v="188"/>
          <ac:spMkLst>
            <pc:docMk/>
            <pc:sldMk cId="418991156" sldId="273"/>
            <ac:spMk id="2" creationId="{63CDC1F7-CAEB-2CD6-EA4E-B7A72F1036B5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8:36.697" v="191" actId="20577"/>
          <ac:spMkLst>
            <pc:docMk/>
            <pc:sldMk cId="418991156" sldId="273"/>
            <ac:spMk id="3" creationId="{6F7E0516-C3AC-1E94-A42F-2BD3495CE876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32.868" v="188"/>
          <ac:spMkLst>
            <pc:docMk/>
            <pc:sldMk cId="418991156" sldId="273"/>
            <ac:spMk id="8" creationId="{E8A8EAB8-D2FF-444D-B34B-7D32F106AD0E}"/>
          </ac:spMkLst>
        </pc:spChg>
        <pc:cxnChg chg="add">
          <ac:chgData name="Godbehere, Brenden (godb1883@vandals.uidaho.edu)" userId="S::godb1883@vandals.uidaho.edu::d315615a-9606-48fe-abd1-05c032f92a69" providerId="AD" clId="Web-{11E9F220-D414-5C05-B966-E6D5475FD735}" dt="2025-02-18T07:58:32.868" v="188"/>
          <ac:cxnSpMkLst>
            <pc:docMk/>
            <pc:sldMk cId="418991156" sldId="273"/>
            <ac:cxnSpMk id="10" creationId="{067633D1-6EE6-4118-B9F0-B363477BEE7A}"/>
          </ac:cxnSpMkLst>
        </pc:cxnChg>
        <pc:cxnChg chg="add">
          <ac:chgData name="Godbehere, Brenden (godb1883@vandals.uidaho.edu)" userId="S::godb1883@vandals.uidaho.edu::d315615a-9606-48fe-abd1-05c032f92a69" providerId="AD" clId="Web-{11E9F220-D414-5C05-B966-E6D5475FD735}" dt="2025-02-18T07:58:32.868" v="188"/>
          <ac:cxnSpMkLst>
            <pc:docMk/>
            <pc:sldMk cId="418991156" sldId="273"/>
            <ac:cxnSpMk id="12" creationId="{4AD7FFC6-42A9-49CB-B5E9-B3F6B038331B}"/>
          </ac:cxnSpMkLst>
        </pc:cxn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9:25.138" v="205" actId="1076"/>
        <pc:sldMkLst>
          <pc:docMk/>
          <pc:sldMk cId="2618621510" sldId="274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8:51.589" v="192"/>
          <ac:spMkLst>
            <pc:docMk/>
            <pc:sldMk cId="2618621510" sldId="274"/>
            <ac:spMk id="2" creationId="{792D67E1-883F-3958-6A7F-D0B2363EF08D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9:25.138" v="205" actId="1076"/>
          <ac:spMkLst>
            <pc:docMk/>
            <pc:sldMk cId="2618621510" sldId="274"/>
            <ac:spMk id="5" creationId="{2C938DE9-74A1-A27E-B05A-1757C10B0C67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8:56.402" v="194"/>
          <ac:spMkLst>
            <pc:docMk/>
            <pc:sldMk cId="2618621510" sldId="274"/>
            <ac:spMk id="6" creationId="{2CB25414-5E47-98AC-8AAA-F3791B210A89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51.589" v="192"/>
          <ac:spMkLst>
            <pc:docMk/>
            <pc:sldMk cId="2618621510" sldId="274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51.589" v="192"/>
          <ac:spMkLst>
            <pc:docMk/>
            <pc:sldMk cId="2618621510" sldId="274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51.589" v="192"/>
          <ac:spMkLst>
            <pc:docMk/>
            <pc:sldMk cId="2618621510" sldId="274"/>
            <ac:spMk id="14" creationId="{C61F2F60-14E3-4196-B7CE-175E46F04481}"/>
          </ac:spMkLst>
        </pc:spChg>
        <pc:picChg chg="del mod ord">
          <ac:chgData name="Godbehere, Brenden (godb1883@vandals.uidaho.edu)" userId="S::godb1883@vandals.uidaho.edu::d315615a-9606-48fe-abd1-05c032f92a69" providerId="AD" clId="Web-{11E9F220-D414-5C05-B966-E6D5475FD735}" dt="2025-02-18T07:58:55.433" v="193"/>
          <ac:picMkLst>
            <pc:docMk/>
            <pc:sldMk cId="2618621510" sldId="274"/>
            <ac:picMk id="4" creationId="{8606CEBD-A53C-F197-706E-24A4DB83817E}"/>
          </ac:picMkLst>
        </pc:pic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9:16.106" v="199" actId="1076"/>
          <ac:picMkLst>
            <pc:docMk/>
            <pc:sldMk cId="2618621510" sldId="274"/>
            <ac:picMk id="7" creationId="{9BC54A5B-8043-49F7-2885-CB70D21AF0F8}"/>
          </ac:picMkLst>
        </pc:pic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6:29.187" v="163" actId="1076"/>
        <pc:sldMkLst>
          <pc:docMk/>
          <pc:sldMk cId="2939407097" sldId="275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6:02.935" v="156"/>
          <ac:spMkLst>
            <pc:docMk/>
            <pc:sldMk cId="2939407097" sldId="275"/>
            <ac:spMk id="2" creationId="{1B1AD2E1-DC98-5789-9BEF-5668C1F07BC9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5:41.012" v="153"/>
          <ac:spMkLst>
            <pc:docMk/>
            <pc:sldMk cId="2939407097" sldId="275"/>
            <ac:spMk id="4" creationId="{42CF9A5D-85EF-C2B0-BB78-A2074CD4C724}"/>
          </ac:spMkLst>
        </pc:spChg>
        <pc:spChg chg="add mod">
          <ac:chgData name="Godbehere, Brenden (godb1883@vandals.uidaho.edu)" userId="S::godb1883@vandals.uidaho.edu::d315615a-9606-48fe-abd1-05c032f92a69" providerId="AD" clId="Web-{11E9F220-D414-5C05-B966-E6D5475FD735}" dt="2025-02-18T07:56:29.187" v="163" actId="1076"/>
          <ac:spMkLst>
            <pc:docMk/>
            <pc:sldMk cId="2939407097" sldId="275"/>
            <ac:spMk id="6" creationId="{2CC74208-5A37-A6CA-7A7C-D7013F1E4998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6:06.123" v="158"/>
          <ac:spMkLst>
            <pc:docMk/>
            <pc:sldMk cId="2939407097" sldId="275"/>
            <ac:spMk id="8" creationId="{BED792F5-C7B1-F61D-1FA6-060226ED39E3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5:59.654" v="155"/>
          <ac:spMkLst>
            <pc:docMk/>
            <pc:sldMk cId="2939407097" sldId="275"/>
            <ac:spMk id="12" creationId="{D84C2E9E-0B5D-4B5F-9A1F-70EBDCE3903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5:59.654" v="155"/>
          <ac:spMkLst>
            <pc:docMk/>
            <pc:sldMk cId="2939407097" sldId="275"/>
            <ac:spMk id="13" creationId="{EF36B2BE-65F4-46E3-AFDD-A9AE9E885071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4:25.615" v="137"/>
          <ac:spMkLst>
            <pc:docMk/>
            <pc:sldMk cId="2939407097" sldId="275"/>
            <ac:spMk id="14" creationId="{95D8BDEC-3A66-923A-DE26-C4783A162347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5:59.654" v="155"/>
          <ac:spMkLst>
            <pc:docMk/>
            <pc:sldMk cId="2939407097" sldId="275"/>
            <ac:spMk id="15" creationId="{FB5B0058-AF13-4859-B429-4EDDE2A26F7F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6:02.935" v="156"/>
          <ac:spMkLst>
            <pc:docMk/>
            <pc:sldMk cId="2939407097" sldId="275"/>
            <ac:spMk id="16" creationId="{FB5B0058-AF13-4859-B429-4EDDE2A26F7F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4:25.615" v="137"/>
          <ac:spMkLst>
            <pc:docMk/>
            <pc:sldMk cId="2939407097" sldId="275"/>
            <ac:spMk id="17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6:02.935" v="156"/>
          <ac:spMkLst>
            <pc:docMk/>
            <pc:sldMk cId="2939407097" sldId="275"/>
            <ac:spMk id="18" creationId="{D84C2E9E-0B5D-4B5F-9A1F-70EBDCE3903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4:25.615" v="137"/>
          <ac:spMkLst>
            <pc:docMk/>
            <pc:sldMk cId="2939407097" sldId="275"/>
            <ac:spMk id="19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6:02.935" v="156"/>
          <ac:spMkLst>
            <pc:docMk/>
            <pc:sldMk cId="2939407097" sldId="275"/>
            <ac:spMk id="20" creationId="{EF36B2BE-65F4-46E3-AFDD-A9AE9E885071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4:25.615" v="137"/>
          <ac:spMkLst>
            <pc:docMk/>
            <pc:sldMk cId="2939407097" sldId="275"/>
            <ac:spMk id="21" creationId="{C61F2F60-14E3-4196-B7CE-175E46F04481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4:54.086" v="145"/>
          <ac:spMkLst>
            <pc:docMk/>
            <pc:sldMk cId="2939407097" sldId="275"/>
            <ac:spMk id="23" creationId="{E8A8EAB8-D2FF-444D-B34B-7D32F106AD0E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4:54.086" v="145"/>
          <ac:spMkLst>
            <pc:docMk/>
            <pc:sldMk cId="2939407097" sldId="275"/>
            <ac:spMk id="25" creationId="{BF77752F-20BC-9003-DC76-DDE1CF5A4EC7}"/>
          </ac:spMkLst>
        </pc:sp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6:13.170" v="161" actId="1076"/>
          <ac:picMkLst>
            <pc:docMk/>
            <pc:sldMk cId="2939407097" sldId="275"/>
            <ac:picMk id="9" creationId="{A287FDAD-DB53-90B3-8B53-54943AC7E964}"/>
          </ac:picMkLst>
        </pc:picChg>
        <pc:picChg chg="del mod ord">
          <ac:chgData name="Godbehere, Brenden (godb1883@vandals.uidaho.edu)" userId="S::godb1883@vandals.uidaho.edu::d315615a-9606-48fe-abd1-05c032f92a69" providerId="AD" clId="Web-{11E9F220-D414-5C05-B966-E6D5475FD735}" dt="2025-02-18T07:56:05.279" v="157"/>
          <ac:picMkLst>
            <pc:docMk/>
            <pc:sldMk cId="2939407097" sldId="275"/>
            <ac:picMk id="10" creationId="{3AF26550-FD4E-9766-7980-F7FBA018928C}"/>
          </ac:picMkLst>
        </pc:picChg>
        <pc:cxnChg chg="add del">
          <ac:chgData name="Godbehere, Brenden (godb1883@vandals.uidaho.edu)" userId="S::godb1883@vandals.uidaho.edu::d315615a-9606-48fe-abd1-05c032f92a69" providerId="AD" clId="Web-{11E9F220-D414-5C05-B966-E6D5475FD735}" dt="2025-02-18T07:54:54.086" v="145"/>
          <ac:cxnSpMkLst>
            <pc:docMk/>
            <pc:sldMk cId="2939407097" sldId="275"/>
            <ac:cxnSpMk id="24" creationId="{EEA38897-7BA3-4408-8083-3235339C4A60}"/>
          </ac:cxnSpMkLst>
        </pc:cxnChg>
        <pc:cxnChg chg="add del">
          <ac:chgData name="Godbehere, Brenden (godb1883@vandals.uidaho.edu)" userId="S::godb1883@vandals.uidaho.edu::d315615a-9606-48fe-abd1-05c032f92a69" providerId="AD" clId="Web-{11E9F220-D414-5C05-B966-E6D5475FD735}" dt="2025-02-18T07:54:54.086" v="145"/>
          <ac:cxnSpMkLst>
            <pc:docMk/>
            <pc:sldMk cId="2939407097" sldId="275"/>
            <ac:cxnSpMk id="26" creationId="{F11AD06B-AB20-4097-8606-5DA00DBACE88}"/>
          </ac:cxnSpMkLst>
        </pc:cxn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7:51:22.023" v="103" actId="20577"/>
        <pc:sldMkLst>
          <pc:docMk/>
          <pc:sldMk cId="3047367731" sldId="276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0:12.768" v="100"/>
          <ac:spMkLst>
            <pc:docMk/>
            <pc:sldMk cId="3047367731" sldId="276"/>
            <ac:spMk id="2" creationId="{355000BD-686D-FCE3-D0B9-040F556B839E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0:12.768" v="100"/>
          <ac:spMkLst>
            <pc:docMk/>
            <pc:sldMk cId="3047367731" sldId="276"/>
            <ac:spMk id="3" creationId="{DE284E71-0A70-63A3-5329-A5CB10E70BBF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1:22.023" v="103" actId="20577"/>
          <ac:spMkLst>
            <pc:docMk/>
            <pc:sldMk cId="3047367731" sldId="276"/>
            <ac:spMk id="5" creationId="{08DC4BC5-A653-F192-F469-E6AE80AA0EC9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12.768" v="100"/>
          <ac:spMkLst>
            <pc:docMk/>
            <pc:sldMk cId="3047367731" sldId="276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12.768" v="100"/>
          <ac:spMkLst>
            <pc:docMk/>
            <pc:sldMk cId="3047367731" sldId="276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0:12.768" v="100"/>
          <ac:spMkLst>
            <pc:docMk/>
            <pc:sldMk cId="3047367731" sldId="276"/>
            <ac:spMk id="14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7:50:12.768" v="100"/>
          <ac:picMkLst>
            <pc:docMk/>
            <pc:sldMk cId="3047367731" sldId="276"/>
            <ac:picMk id="4" creationId="{5C5AAAF3-AC0D-1904-E9BA-E82E6400C46A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7:52:05.026" v="110" actId="20577"/>
        <pc:sldMkLst>
          <pc:docMk/>
          <pc:sldMk cId="1914093585" sldId="277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1:59.463" v="108"/>
          <ac:spMkLst>
            <pc:docMk/>
            <pc:sldMk cId="1914093585" sldId="277"/>
            <ac:spMk id="2" creationId="{519DD2F1-CA6A-B9DA-5F35-63A0A89293C1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1:59.463" v="108"/>
          <ac:spMkLst>
            <pc:docMk/>
            <pc:sldMk cId="1914093585" sldId="277"/>
            <ac:spMk id="3" creationId="{B5673C56-9E08-D49E-8285-7CC41125CC76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2:05.026" v="110" actId="20577"/>
          <ac:spMkLst>
            <pc:docMk/>
            <pc:sldMk cId="1914093585" sldId="277"/>
            <ac:spMk id="5" creationId="{F02F79A4-F021-DDCA-F026-E16E6E6D0333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1:59.463" v="108"/>
          <ac:spMkLst>
            <pc:docMk/>
            <pc:sldMk cId="1914093585" sldId="277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1:59.463" v="108"/>
          <ac:spMkLst>
            <pc:docMk/>
            <pc:sldMk cId="1914093585" sldId="277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1:59.463" v="108"/>
          <ac:spMkLst>
            <pc:docMk/>
            <pc:sldMk cId="1914093585" sldId="277"/>
            <ac:spMk id="14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7:51:59.463" v="108"/>
          <ac:picMkLst>
            <pc:docMk/>
            <pc:sldMk cId="1914093585" sldId="277"/>
            <ac:picMk id="4" creationId="{3A034BCC-F8F6-0673-D96D-9D49FB90B90D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8:02:36.153" v="239" actId="20577"/>
        <pc:sldMkLst>
          <pc:docMk/>
          <pc:sldMk cId="1586007733" sldId="278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8:02:18.151" v="235"/>
          <ac:spMkLst>
            <pc:docMk/>
            <pc:sldMk cId="1586007733" sldId="278"/>
            <ac:spMk id="2" creationId="{BFDA1D1B-044A-E97F-DEF8-66ED9552443B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8:02:36.153" v="239" actId="20577"/>
          <ac:spMkLst>
            <pc:docMk/>
            <pc:sldMk cId="1586007733" sldId="278"/>
            <ac:spMk id="3" creationId="{BF1A809B-0900-258F-3729-CC77664C9D7D}"/>
          </ac:spMkLst>
        </pc:spChg>
        <pc:spChg chg="mod ord">
          <ac:chgData name="Godbehere, Brenden (godb1883@vandals.uidaho.edu)" userId="S::godb1883@vandals.uidaho.edu::d315615a-9606-48fe-abd1-05c032f92a69" providerId="AD" clId="Web-{11E9F220-D414-5C05-B966-E6D5475FD735}" dt="2025-02-18T08:02:21.917" v="236" actId="20577"/>
          <ac:spMkLst>
            <pc:docMk/>
            <pc:sldMk cId="1586007733" sldId="278"/>
            <ac:spMk id="4" creationId="{14C72579-B28D-A124-A8B1-B674C33CC1D1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18.151" v="235"/>
          <ac:spMkLst>
            <pc:docMk/>
            <pc:sldMk cId="1586007733" sldId="278"/>
            <ac:spMk id="11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18.151" v="235"/>
          <ac:spMkLst>
            <pc:docMk/>
            <pc:sldMk cId="1586007733" sldId="278"/>
            <ac:spMk id="13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18.151" v="235"/>
          <ac:spMkLst>
            <pc:docMk/>
            <pc:sldMk cId="1586007733" sldId="278"/>
            <ac:spMk id="15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8:02:18.151" v="235"/>
          <ac:picMkLst>
            <pc:docMk/>
            <pc:sldMk cId="1586007733" sldId="278"/>
            <ac:picMk id="6" creationId="{0CBA04D1-A118-FD76-0476-041C476F3974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11E9F220-D414-5C05-B966-E6D5475FD735}" dt="2025-02-18T08:02:56.639" v="243" actId="20577"/>
        <pc:sldMkLst>
          <pc:docMk/>
          <pc:sldMk cId="1531914442" sldId="279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8:02:46.216" v="240"/>
          <ac:spMkLst>
            <pc:docMk/>
            <pc:sldMk cId="1531914442" sldId="279"/>
            <ac:spMk id="2" creationId="{EF032343-4823-2F04-D894-2F8F02F7A1C2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8:02:51.216" v="242" actId="20577"/>
          <ac:spMkLst>
            <pc:docMk/>
            <pc:sldMk cId="1531914442" sldId="279"/>
            <ac:spMk id="3" creationId="{A388D5DA-AFFD-053C-A3FE-9A2A30C5399F}"/>
          </ac:spMkLst>
        </pc:spChg>
        <pc:spChg chg="mod ord">
          <ac:chgData name="Godbehere, Brenden (godb1883@vandals.uidaho.edu)" userId="S::godb1883@vandals.uidaho.edu::d315615a-9606-48fe-abd1-05c032f92a69" providerId="AD" clId="Web-{11E9F220-D414-5C05-B966-E6D5475FD735}" dt="2025-02-18T08:02:56.639" v="243" actId="20577"/>
          <ac:spMkLst>
            <pc:docMk/>
            <pc:sldMk cId="1531914442" sldId="279"/>
            <ac:spMk id="4" creationId="{2C071AA8-91B0-93F2-B06B-755667D4FE36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46.216" v="240"/>
          <ac:spMkLst>
            <pc:docMk/>
            <pc:sldMk cId="1531914442" sldId="279"/>
            <ac:spMk id="12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46.216" v="240"/>
          <ac:spMkLst>
            <pc:docMk/>
            <pc:sldMk cId="1531914442" sldId="279"/>
            <ac:spMk id="14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8:02:46.216" v="240"/>
          <ac:spMkLst>
            <pc:docMk/>
            <pc:sldMk cId="1531914442" sldId="279"/>
            <ac:spMk id="16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11E9F220-D414-5C05-B966-E6D5475FD735}" dt="2025-02-18T08:02:46.216" v="240"/>
          <ac:picMkLst>
            <pc:docMk/>
            <pc:sldMk cId="1531914442" sldId="279"/>
            <ac:picMk id="7" creationId="{6BA2AC0F-2390-95C8-DF3D-2A52AD9D35E8}"/>
          </ac:picMkLst>
        </pc:picChg>
      </pc:sldChg>
      <pc:sldChg chg="addSp delSp modSp">
        <pc:chgData name="Godbehere, Brenden (godb1883@vandals.uidaho.edu)" userId="S::godb1883@vandals.uidaho.edu::d315615a-9606-48fe-abd1-05c032f92a69" providerId="AD" clId="Web-{11E9F220-D414-5C05-B966-E6D5475FD735}" dt="2025-02-18T07:46:43.049" v="78" actId="20577"/>
        <pc:sldMkLst>
          <pc:docMk/>
          <pc:sldMk cId="414676147" sldId="280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46:43.049" v="78" actId="20577"/>
          <ac:spMkLst>
            <pc:docMk/>
            <pc:sldMk cId="414676147" sldId="280"/>
            <ac:spMk id="3" creationId="{D54732C3-B37A-77A5-1DEF-C4933EF7DC1B}"/>
          </ac:spMkLst>
        </pc:spChg>
        <pc:picChg chg="add del mod">
          <ac:chgData name="Godbehere, Brenden (godb1883@vandals.uidaho.edu)" userId="S::godb1883@vandals.uidaho.edu::d315615a-9606-48fe-abd1-05c032f92a69" providerId="AD" clId="Web-{11E9F220-D414-5C05-B966-E6D5475FD735}" dt="2025-02-18T07:45:14.479" v="11"/>
          <ac:picMkLst>
            <pc:docMk/>
            <pc:sldMk cId="414676147" sldId="280"/>
            <ac:picMk id="5" creationId="{98C1985A-36BB-A3C4-7D83-40E75E1A9726}"/>
          </ac:picMkLst>
        </pc:picChg>
        <pc:picChg chg="add del mod">
          <ac:chgData name="Godbehere, Brenden (godb1883@vandals.uidaho.edu)" userId="S::godb1883@vandals.uidaho.edu::d315615a-9606-48fe-abd1-05c032f92a69" providerId="AD" clId="Web-{11E9F220-D414-5C05-B966-E6D5475FD735}" dt="2025-02-18T07:45:25.308" v="16"/>
          <ac:picMkLst>
            <pc:docMk/>
            <pc:sldMk cId="414676147" sldId="280"/>
            <ac:picMk id="6" creationId="{6FC8008B-1DDC-0E5D-3F8D-5A6A327FD2BD}"/>
          </ac:picMkLst>
        </pc:picChg>
        <pc:picChg chg="add del">
          <ac:chgData name="Godbehere, Brenden (godb1883@vandals.uidaho.edu)" userId="S::godb1883@vandals.uidaho.edu::d315615a-9606-48fe-abd1-05c032f92a69" providerId="AD" clId="Web-{11E9F220-D414-5C05-B966-E6D5475FD735}" dt="2025-02-18T07:45:22.886" v="14"/>
          <ac:picMkLst>
            <pc:docMk/>
            <pc:sldMk cId="414676147" sldId="280"/>
            <ac:picMk id="7" creationId="{8E156DE2-DC93-F8F2-B919-DEE82A718853}"/>
          </ac:picMkLst>
        </pc:picChg>
        <pc:picChg chg="add mod">
          <ac:chgData name="Godbehere, Brenden (godb1883@vandals.uidaho.edu)" userId="S::godb1883@vandals.uidaho.edu::d315615a-9606-48fe-abd1-05c032f92a69" providerId="AD" clId="Web-{11E9F220-D414-5C05-B966-E6D5475FD735}" dt="2025-02-18T07:45:38.356" v="19" actId="14100"/>
          <ac:picMkLst>
            <pc:docMk/>
            <pc:sldMk cId="414676147" sldId="280"/>
            <ac:picMk id="8" creationId="{709DDA98-0C23-528F-0107-36D13EDB3871}"/>
          </ac:picMkLst>
        </pc:pic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8:20.430" v="187" actId="1076"/>
        <pc:sldMkLst>
          <pc:docMk/>
          <pc:sldMk cId="1665975134" sldId="281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8:10.304" v="182"/>
          <ac:spMkLst>
            <pc:docMk/>
            <pc:sldMk cId="1665975134" sldId="281"/>
            <ac:spMk id="2" creationId="{88AAC46F-59BE-8929-8E4E-D20381478987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8:14.398" v="184"/>
          <ac:spMkLst>
            <pc:docMk/>
            <pc:sldMk cId="1665975134" sldId="281"/>
            <ac:spMk id="11" creationId="{40D97B4F-8D6B-B730-8FE5-6C8360CBA101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10.304" v="182"/>
          <ac:spMkLst>
            <pc:docMk/>
            <pc:sldMk cId="1665975134" sldId="281"/>
            <ac:spMk id="14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10.304" v="182"/>
          <ac:spMkLst>
            <pc:docMk/>
            <pc:sldMk cId="1665975134" sldId="281"/>
            <ac:spMk id="16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8:10.304" v="182"/>
          <ac:spMkLst>
            <pc:docMk/>
            <pc:sldMk cId="1665975134" sldId="281"/>
            <ac:spMk id="18" creationId="{C61F2F60-14E3-4196-B7CE-175E46F04481}"/>
          </ac:spMkLst>
        </pc:sp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8:20.430" v="187" actId="1076"/>
          <ac:picMkLst>
            <pc:docMk/>
            <pc:sldMk cId="1665975134" sldId="281"/>
            <ac:picMk id="3" creationId="{10C7A78D-0E71-943C-DAC4-2A39815C2A83}"/>
          </ac:picMkLst>
        </pc:picChg>
        <pc:picChg chg="del mod">
          <ac:chgData name="Godbehere, Brenden (godb1883@vandals.uidaho.edu)" userId="S::godb1883@vandals.uidaho.edu::d315615a-9606-48fe-abd1-05c032f92a69" providerId="AD" clId="Web-{11E9F220-D414-5C05-B966-E6D5475FD735}" dt="2025-02-18T07:58:13.523" v="183"/>
          <ac:picMkLst>
            <pc:docMk/>
            <pc:sldMk cId="1665975134" sldId="281"/>
            <ac:picMk id="7" creationId="{D0BA28B0-1F0B-57CB-13FA-88E8C5356A7B}"/>
          </ac:picMkLst>
        </pc:pic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7:52.615" v="181" actId="1076"/>
        <pc:sldMkLst>
          <pc:docMk/>
          <pc:sldMk cId="1785746931" sldId="282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7:38.708" v="176"/>
          <ac:spMkLst>
            <pc:docMk/>
            <pc:sldMk cId="1785746931" sldId="282"/>
            <ac:spMk id="2" creationId="{D7BA92CD-57C1-20D3-8DE3-3E4EDF179CD5}"/>
          </ac:spMkLst>
        </pc:spChg>
        <pc:spChg chg="add del mod">
          <ac:chgData name="Godbehere, Brenden (godb1883@vandals.uidaho.edu)" userId="S::godb1883@vandals.uidaho.edu::d315615a-9606-48fe-abd1-05c032f92a69" providerId="AD" clId="Web-{11E9F220-D414-5C05-B966-E6D5475FD735}" dt="2025-02-18T07:57:44.568" v="178"/>
          <ac:spMkLst>
            <pc:docMk/>
            <pc:sldMk cId="1785746931" sldId="282"/>
            <ac:spMk id="4" creationId="{99B03198-F3B9-93F7-D303-135CBB863431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7:38.708" v="176"/>
          <ac:spMkLst>
            <pc:docMk/>
            <pc:sldMk cId="1785746931" sldId="282"/>
            <ac:spMk id="8" creationId="{5C5ABD59-1128-D84D-DEA7-09970029AE5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38.708" v="176"/>
          <ac:spMkLst>
            <pc:docMk/>
            <pc:sldMk cId="1785746931" sldId="282"/>
            <ac:spMk id="13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38.708" v="176"/>
          <ac:spMkLst>
            <pc:docMk/>
            <pc:sldMk cId="1785746931" sldId="282"/>
            <ac:spMk id="15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7:38.708" v="176"/>
          <ac:spMkLst>
            <pc:docMk/>
            <pc:sldMk cId="1785746931" sldId="282"/>
            <ac:spMk id="17" creationId="{C61F2F60-14E3-4196-B7CE-175E46F04481}"/>
          </ac:spMkLst>
        </pc:spChg>
        <pc:picChg chg="del mod">
          <ac:chgData name="Godbehere, Brenden (godb1883@vandals.uidaho.edu)" userId="S::godb1883@vandals.uidaho.edu::d315615a-9606-48fe-abd1-05c032f92a69" providerId="AD" clId="Web-{11E9F220-D414-5C05-B966-E6D5475FD735}" dt="2025-02-18T07:57:43.708" v="177"/>
          <ac:picMkLst>
            <pc:docMk/>
            <pc:sldMk cId="1785746931" sldId="282"/>
            <ac:picMk id="5" creationId="{66A87710-3E52-9FE4-EAF4-0B7B1450EF6D}"/>
          </ac:picMkLst>
        </pc:pic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7:52.615" v="181" actId="1076"/>
          <ac:picMkLst>
            <pc:docMk/>
            <pc:sldMk cId="1785746931" sldId="282"/>
            <ac:picMk id="6" creationId="{7C2A10A4-4CA4-D165-E79F-1E77A66E1468}"/>
          </ac:picMkLst>
        </pc:pic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7:00.127" v="169" actId="1076"/>
        <pc:sldMkLst>
          <pc:docMk/>
          <pc:sldMk cId="3428461673" sldId="283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6:42.548" v="164"/>
          <ac:spMkLst>
            <pc:docMk/>
            <pc:sldMk cId="3428461673" sldId="283"/>
            <ac:spMk id="2" creationId="{C48537EA-EC63-14E9-0E5A-9CF839F848F9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6:47.314" v="166"/>
          <ac:spMkLst>
            <pc:docMk/>
            <pc:sldMk cId="3428461673" sldId="283"/>
            <ac:spMk id="9" creationId="{7421783A-C865-86FD-7406-669A068C1FBB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6:42.548" v="164"/>
          <ac:spMkLst>
            <pc:docMk/>
            <pc:sldMk cId="3428461673" sldId="283"/>
            <ac:spMk id="12" creationId="{E8A8EAB8-D2FF-444D-B34B-7D32F106AD0E}"/>
          </ac:spMkLst>
        </pc:sp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7:00.127" v="169" actId="1076"/>
          <ac:picMkLst>
            <pc:docMk/>
            <pc:sldMk cId="3428461673" sldId="283"/>
            <ac:picMk id="3" creationId="{CEE0BC76-D05A-3902-77BC-F0E14E37E4F2}"/>
          </ac:picMkLst>
        </pc:picChg>
        <pc:picChg chg="del mod ord">
          <ac:chgData name="Godbehere, Brenden (godb1883@vandals.uidaho.edu)" userId="S::godb1883@vandals.uidaho.edu::d315615a-9606-48fe-abd1-05c032f92a69" providerId="AD" clId="Web-{11E9F220-D414-5C05-B966-E6D5475FD735}" dt="2025-02-18T07:56:46.439" v="165"/>
          <ac:picMkLst>
            <pc:docMk/>
            <pc:sldMk cId="3428461673" sldId="283"/>
            <ac:picMk id="5" creationId="{4489F8C5-54FA-58B0-DFCB-CC246B86F3F9}"/>
          </ac:picMkLst>
        </pc:picChg>
        <pc:cxnChg chg="add">
          <ac:chgData name="Godbehere, Brenden (godb1883@vandals.uidaho.edu)" userId="S::godb1883@vandals.uidaho.edu::d315615a-9606-48fe-abd1-05c032f92a69" providerId="AD" clId="Web-{11E9F220-D414-5C05-B966-E6D5475FD735}" dt="2025-02-18T07:56:42.548" v="164"/>
          <ac:cxnSpMkLst>
            <pc:docMk/>
            <pc:sldMk cId="3428461673" sldId="283"/>
            <ac:cxnSpMk id="14" creationId="{EEA38897-7BA3-4408-8083-3235339C4A60}"/>
          </ac:cxnSpMkLst>
        </pc:cxnChg>
        <pc:cxnChg chg="add">
          <ac:chgData name="Godbehere, Brenden (godb1883@vandals.uidaho.edu)" userId="S::godb1883@vandals.uidaho.edu::d315615a-9606-48fe-abd1-05c032f92a69" providerId="AD" clId="Web-{11E9F220-D414-5C05-B966-E6D5475FD735}" dt="2025-02-18T07:56:42.548" v="164"/>
          <ac:cxnSpMkLst>
            <pc:docMk/>
            <pc:sldMk cId="3428461673" sldId="283"/>
            <ac:cxnSpMk id="16" creationId="{F11AD06B-AB20-4097-8606-5DA00DBACE88}"/>
          </ac:cxnSpMkLst>
        </pc:cxnChg>
      </pc:sldChg>
      <pc:sldChg chg="addSp delSp modSp mod setBg">
        <pc:chgData name="Godbehere, Brenden (godb1883@vandals.uidaho.edu)" userId="S::godb1883@vandals.uidaho.edu::d315615a-9606-48fe-abd1-05c032f92a69" providerId="AD" clId="Web-{11E9F220-D414-5C05-B966-E6D5475FD735}" dt="2025-02-18T07:55:08.134" v="148" actId="1076"/>
        <pc:sldMkLst>
          <pc:docMk/>
          <pc:sldMk cId="4029202826" sldId="284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7:53:57.347" v="131"/>
          <ac:spMkLst>
            <pc:docMk/>
            <pc:sldMk cId="4029202826" sldId="284"/>
            <ac:spMk id="2" creationId="{DE03BB05-39D3-F787-9707-A052606E93AE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7:55:08.134" v="148" actId="1076"/>
          <ac:spMkLst>
            <pc:docMk/>
            <pc:sldMk cId="4029202826" sldId="284"/>
            <ac:spMk id="3" creationId="{C33F1C5A-10D1-FE66-3268-CC8FD4803CF8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3:57.347" v="131"/>
          <ac:spMkLst>
            <pc:docMk/>
            <pc:sldMk cId="4029202826" sldId="284"/>
            <ac:spMk id="8" creationId="{FB5B0058-AF13-4859-B429-4EDDE2A26F7F}"/>
          </ac:spMkLst>
        </pc:spChg>
        <pc:spChg chg="add">
          <ac:chgData name="Godbehere, Brenden (godb1883@vandals.uidaho.edu)" userId="S::godb1883@vandals.uidaho.edu::d315615a-9606-48fe-abd1-05c032f92a69" providerId="AD" clId="Web-{11E9F220-D414-5C05-B966-E6D5475FD735}" dt="2025-02-18T07:53:57.347" v="131"/>
          <ac:spMkLst>
            <pc:docMk/>
            <pc:sldMk cId="4029202826" sldId="284"/>
            <ac:spMk id="9" creationId="{D84C2E9E-0B5D-4B5F-9A1F-70EBDCE39034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3:52.347" v="130"/>
          <ac:spMkLst>
            <pc:docMk/>
            <pc:sldMk cId="4029202826" sldId="284"/>
            <ac:spMk id="10" creationId="{FB5B0058-AF13-4859-B429-4EDDE2A26F7F}"/>
          </ac:spMkLst>
        </pc:spChg>
        <pc:spChg chg="add del">
          <ac:chgData name="Godbehere, Brenden (godb1883@vandals.uidaho.edu)" userId="S::godb1883@vandals.uidaho.edu::d315615a-9606-48fe-abd1-05c032f92a69" providerId="AD" clId="Web-{11E9F220-D414-5C05-B966-E6D5475FD735}" dt="2025-02-18T07:53:52.347" v="130"/>
          <ac:spMkLst>
            <pc:docMk/>
            <pc:sldMk cId="4029202826" sldId="284"/>
            <ac:spMk id="12" creationId="{D84C2E9E-0B5D-4B5F-9A1F-70EBDCE39034}"/>
          </ac:spMkLst>
        </pc:spChg>
        <pc:picChg chg="add mod ord">
          <ac:chgData name="Godbehere, Brenden (godb1883@vandals.uidaho.edu)" userId="S::godb1883@vandals.uidaho.edu::d315615a-9606-48fe-abd1-05c032f92a69" providerId="AD" clId="Web-{11E9F220-D414-5C05-B966-E6D5475FD735}" dt="2025-02-18T07:55:03.915" v="147"/>
          <ac:picMkLst>
            <pc:docMk/>
            <pc:sldMk cId="4029202826" sldId="284"/>
            <ac:picMk id="4" creationId="{36F85B02-F8FB-8E72-7B5B-9DDE429C16E6}"/>
          </ac:picMkLst>
        </pc:picChg>
        <pc:picChg chg="del mod">
          <ac:chgData name="Godbehere, Brenden (godb1883@vandals.uidaho.edu)" userId="S::godb1883@vandals.uidaho.edu::d315615a-9606-48fe-abd1-05c032f92a69" providerId="AD" clId="Web-{11E9F220-D414-5C05-B966-E6D5475FD735}" dt="2025-02-18T07:53:58.801" v="132"/>
          <ac:picMkLst>
            <pc:docMk/>
            <pc:sldMk cId="4029202826" sldId="284"/>
            <ac:picMk id="5" creationId="{D7CAAA8C-16EF-C5BE-A54E-D181C8AAA4C5}"/>
          </ac:picMkLst>
        </pc:picChg>
      </pc:sldChg>
      <pc:sldChg chg="modSp add ord replId">
        <pc:chgData name="Godbehere, Brenden (godb1883@vandals.uidaho.edu)" userId="S::godb1883@vandals.uidaho.edu::d315615a-9606-48fe-abd1-05c032f92a69" providerId="AD" clId="Web-{11E9F220-D414-5C05-B966-E6D5475FD735}" dt="2025-02-18T08:01:17.553" v="213" actId="20577"/>
        <pc:sldMkLst>
          <pc:docMk/>
          <pc:sldMk cId="1973049490" sldId="290"/>
        </pc:sldMkLst>
        <pc:spChg chg="mod">
          <ac:chgData name="Godbehere, Brenden (godb1883@vandals.uidaho.edu)" userId="S::godb1883@vandals.uidaho.edu::d315615a-9606-48fe-abd1-05c032f92a69" providerId="AD" clId="Web-{11E9F220-D414-5C05-B966-E6D5475FD735}" dt="2025-02-18T08:01:17.553" v="213" actId="20577"/>
          <ac:spMkLst>
            <pc:docMk/>
            <pc:sldMk cId="1973049490" sldId="290"/>
            <ac:spMk id="2" creationId="{3D25EEF0-12B6-23BD-DA08-127B0BB8897D}"/>
          </ac:spMkLst>
        </pc:spChg>
        <pc:spChg chg="mod">
          <ac:chgData name="Godbehere, Brenden (godb1883@vandals.uidaho.edu)" userId="S::godb1883@vandals.uidaho.edu::d315615a-9606-48fe-abd1-05c032f92a69" providerId="AD" clId="Web-{11E9F220-D414-5C05-B966-E6D5475FD735}" dt="2025-02-18T08:01:09.255" v="209" actId="20577"/>
          <ac:spMkLst>
            <pc:docMk/>
            <pc:sldMk cId="1973049490" sldId="290"/>
            <ac:spMk id="3" creationId="{81D897A4-1165-2304-C219-9145023E7662}"/>
          </ac:spMkLst>
        </pc:spChg>
      </pc:sldChg>
    </pc:docChg>
  </pc:docChgLst>
  <pc:docChgLst>
    <pc:chgData name="Godbehere, Brenden (godb1883@vandals.uidaho.edu)" userId="S::godb1883@vandals.uidaho.edu::d315615a-9606-48fe-abd1-05c032f92a69" providerId="AD" clId="Web-{6B4FC204-08AC-C5C1-8674-341A66A32162}"/>
    <pc:docChg chg="addSld delSld modSld sldOrd">
      <pc:chgData name="Godbehere, Brenden (godb1883@vandals.uidaho.edu)" userId="S::godb1883@vandals.uidaho.edu::d315615a-9606-48fe-abd1-05c032f92a69" providerId="AD" clId="Web-{6B4FC204-08AC-C5C1-8674-341A66A32162}" dt="2025-02-18T08:19:03.750" v="152" actId="1076"/>
      <pc:docMkLst>
        <pc:docMk/>
      </pc:docMkLst>
      <pc:sldChg chg="addSp modSp mod setBg">
        <pc:chgData name="Godbehere, Brenden (godb1883@vandals.uidaho.edu)" userId="S::godb1883@vandals.uidaho.edu::d315615a-9606-48fe-abd1-05c032f92a69" providerId="AD" clId="Web-{6B4FC204-08AC-C5C1-8674-341A66A32162}" dt="2025-02-18T08:05:49.729" v="24" actId="14100"/>
        <pc:sldMkLst>
          <pc:docMk/>
          <pc:sldMk cId="1413616229" sldId="258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5:40.416" v="22"/>
          <ac:spMkLst>
            <pc:docMk/>
            <pc:sldMk cId="1413616229" sldId="258"/>
            <ac:spMk id="2" creationId="{04C836A9-99B2-6296-FE51-2FDF81897CC1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5:40.416" v="22"/>
          <ac:spMkLst>
            <pc:docMk/>
            <pc:sldMk cId="1413616229" sldId="258"/>
            <ac:spMk id="3" creationId="{B7A98DD1-51C5-8702-44D5-CC7DE80C2DBB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40.416" v="22"/>
          <ac:spMkLst>
            <pc:docMk/>
            <pc:sldMk cId="1413616229" sldId="258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40.416" v="22"/>
          <ac:spMkLst>
            <pc:docMk/>
            <pc:sldMk cId="1413616229" sldId="258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40.416" v="22"/>
          <ac:spMkLst>
            <pc:docMk/>
            <pc:sldMk cId="1413616229" sldId="258"/>
            <ac:spMk id="14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6B4FC204-08AC-C5C1-8674-341A66A32162}" dt="2025-02-18T08:05:49.729" v="24" actId="14100"/>
          <ac:picMkLst>
            <pc:docMk/>
            <pc:sldMk cId="1413616229" sldId="258"/>
            <ac:picMk id="5" creationId="{4633E936-8154-0DE2-04FE-D7AB78D85F69}"/>
          </ac:picMkLst>
        </pc:picChg>
      </pc:sldChg>
      <pc:sldChg chg="del">
        <pc:chgData name="Godbehere, Brenden (godb1883@vandals.uidaho.edu)" userId="S::godb1883@vandals.uidaho.edu::d315615a-9606-48fe-abd1-05c032f92a69" providerId="AD" clId="Web-{6B4FC204-08AC-C5C1-8674-341A66A32162}" dt="2025-02-18T08:08:46.413" v="71"/>
        <pc:sldMkLst>
          <pc:docMk/>
          <pc:sldMk cId="2933146343" sldId="261"/>
        </pc:sldMkLst>
      </pc:sldChg>
      <pc:sldChg chg="modSp">
        <pc:chgData name="Godbehere, Brenden (godb1883@vandals.uidaho.edu)" userId="S::godb1883@vandals.uidaho.edu::d315615a-9606-48fe-abd1-05c032f92a69" providerId="AD" clId="Web-{6B4FC204-08AC-C5C1-8674-341A66A32162}" dt="2025-02-18T08:19:03.750" v="152" actId="1076"/>
        <pc:sldMkLst>
          <pc:docMk/>
          <pc:sldMk cId="390974436" sldId="263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19:00.687" v="151" actId="1076"/>
          <ac:spMkLst>
            <pc:docMk/>
            <pc:sldMk cId="390974436" sldId="263"/>
            <ac:spMk id="2" creationId="{2010DABF-493B-3E6A-4E9C-243A47A2EE96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19:03.750" v="152" actId="1076"/>
          <ac:spMkLst>
            <pc:docMk/>
            <pc:sldMk cId="390974436" sldId="263"/>
            <ac:spMk id="3" creationId="{351887EF-D4D7-1A50-8A69-1633D6083DCE}"/>
          </ac:spMkLst>
        </pc:spChg>
      </pc:sldChg>
      <pc:sldChg chg="del">
        <pc:chgData name="Godbehere, Brenden (godb1883@vandals.uidaho.edu)" userId="S::godb1883@vandals.uidaho.edu::d315615a-9606-48fe-abd1-05c032f92a69" providerId="AD" clId="Web-{6B4FC204-08AC-C5C1-8674-341A66A32162}" dt="2025-02-18T08:09:07.930" v="77"/>
        <pc:sldMkLst>
          <pc:docMk/>
          <pc:sldMk cId="562996508" sldId="265"/>
        </pc:sldMkLst>
      </pc:sldChg>
      <pc:sldChg chg="addSp delSp modSp mod setBg">
        <pc:chgData name="Godbehere, Brenden (godb1883@vandals.uidaho.edu)" userId="S::godb1883@vandals.uidaho.edu::d315615a-9606-48fe-abd1-05c032f92a69" providerId="AD" clId="Web-{6B4FC204-08AC-C5C1-8674-341A66A32162}" dt="2025-02-18T08:18:09.403" v="149" actId="1076"/>
        <pc:sldMkLst>
          <pc:docMk/>
          <pc:sldMk cId="860102877" sldId="266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15:02.578" v="120" actId="1076"/>
          <ac:spMkLst>
            <pc:docMk/>
            <pc:sldMk cId="860102877" sldId="266"/>
            <ac:spMk id="2" creationId="{A6F485DF-C3A6-276B-C2DD-35CE243D200F}"/>
          </ac:spMkLst>
        </pc:spChg>
        <pc:spChg chg="del">
          <ac:chgData name="Godbehere, Brenden (godb1883@vandals.uidaho.edu)" userId="S::godb1883@vandals.uidaho.edu::d315615a-9606-48fe-abd1-05c032f92a69" providerId="AD" clId="Web-{6B4FC204-08AC-C5C1-8674-341A66A32162}" dt="2025-02-18T08:10:23.450" v="89"/>
          <ac:spMkLst>
            <pc:docMk/>
            <pc:sldMk cId="860102877" sldId="266"/>
            <ac:spMk id="4" creationId="{D435D3A3-F710-4D04-8BD5-FFFEBE00A409}"/>
          </ac:spMkLst>
        </pc:spChg>
        <pc:spChg chg="add del mod">
          <ac:chgData name="Godbehere, Brenden (godb1883@vandals.uidaho.edu)" userId="S::godb1883@vandals.uidaho.edu::d315615a-9606-48fe-abd1-05c032f92a69" providerId="AD" clId="Web-{6B4FC204-08AC-C5C1-8674-341A66A32162}" dt="2025-02-18T08:10:02.215" v="81"/>
          <ac:spMkLst>
            <pc:docMk/>
            <pc:sldMk cId="860102877" sldId="266"/>
            <ac:spMk id="6" creationId="{C7606535-73DA-B829-ED56-445A5CC82F9B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15:05.688" v="121" actId="1076"/>
          <ac:spMkLst>
            <pc:docMk/>
            <pc:sldMk cId="860102877" sldId="266"/>
            <ac:spMk id="10" creationId="{F75F3490-554E-7CE6-FFBB-10B51FBBA421}"/>
          </ac:spMkLst>
        </pc:spChg>
        <pc:spChg chg="add mod">
          <ac:chgData name="Godbehere, Brenden (godb1883@vandals.uidaho.edu)" userId="S::godb1883@vandals.uidaho.edu::d315615a-9606-48fe-abd1-05c032f92a69" providerId="AD" clId="Web-{6B4FC204-08AC-C5C1-8674-341A66A32162}" dt="2025-02-18T08:15:45.472" v="135" actId="14100"/>
          <ac:spMkLst>
            <pc:docMk/>
            <pc:sldMk cId="860102877" sldId="266"/>
            <ac:spMk id="11" creationId="{359C5D17-D045-00DD-B026-489A38A6551B}"/>
          </ac:spMkLst>
        </pc:spChg>
        <pc:spChg chg="add del">
          <ac:chgData name="Godbehere, Brenden (godb1883@vandals.uidaho.edu)" userId="S::godb1883@vandals.uidaho.edu::d315615a-9606-48fe-abd1-05c032f92a69" providerId="AD" clId="Web-{6B4FC204-08AC-C5C1-8674-341A66A32162}" dt="2025-02-18T08:10:33.185" v="91"/>
          <ac:spMkLst>
            <pc:docMk/>
            <pc:sldMk cId="860102877" sldId="266"/>
            <ac:spMk id="12" creationId="{ECC07320-C2CA-4E29-8481-9D9E143C7788}"/>
          </ac:spMkLst>
        </pc:spChg>
        <pc:spChg chg="add del">
          <ac:chgData name="Godbehere, Brenden (godb1883@vandals.uidaho.edu)" userId="S::godb1883@vandals.uidaho.edu::d315615a-9606-48fe-abd1-05c032f92a69" providerId="AD" clId="Web-{6B4FC204-08AC-C5C1-8674-341A66A32162}" dt="2025-02-18T08:10:33.185" v="91"/>
          <ac:spMkLst>
            <pc:docMk/>
            <pc:sldMk cId="860102877" sldId="266"/>
            <ac:spMk id="14" creationId="{178FB36B-5BFE-42CA-BC60-1115E0D95EEC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10:23.450" v="89"/>
          <ac:spMkLst>
            <pc:docMk/>
            <pc:sldMk cId="860102877" sldId="266"/>
            <ac:spMk id="16" creationId="{FB5B0058-AF13-4859-B429-4EDDE2A26F7F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10:37.483" v="92"/>
          <ac:spMkLst>
            <pc:docMk/>
            <pc:sldMk cId="860102877" sldId="266"/>
            <ac:spMk id="19" creationId="{0C6A2ED7-6866-E2E5-5B56-2DE300DF1DBB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10:23.450" v="89"/>
          <ac:spMkLst>
            <pc:docMk/>
            <pc:sldMk cId="860102877" sldId="266"/>
            <ac:spMk id="20" creationId="{0FB8E6CF-61A1-4A48-ADE0-5AE823AF1A8A}"/>
          </ac:spMkLst>
        </pc:spChg>
        <pc:spChg chg="add del">
          <ac:chgData name="Godbehere, Brenden (godb1883@vandals.uidaho.edu)" userId="S::godb1883@vandals.uidaho.edu::d315615a-9606-48fe-abd1-05c032f92a69" providerId="AD" clId="Web-{6B4FC204-08AC-C5C1-8674-341A66A32162}" dt="2025-02-18T08:13:44.073" v="98"/>
          <ac:spMkLst>
            <pc:docMk/>
            <pc:sldMk cId="860102877" sldId="266"/>
            <ac:spMk id="22" creationId="{3072FEDF-0CBD-6692-A9DB-4005283F1A9C}"/>
          </ac:spMkLst>
        </pc:spChg>
        <pc:spChg chg="del">
          <ac:chgData name="Godbehere, Brenden (godb1883@vandals.uidaho.edu)" userId="S::godb1883@vandals.uidaho.edu::d315615a-9606-48fe-abd1-05c032f92a69" providerId="AD" clId="Web-{6B4FC204-08AC-C5C1-8674-341A66A32162}" dt="2025-02-18T08:10:20.278" v="88"/>
          <ac:spMkLst>
            <pc:docMk/>
            <pc:sldMk cId="860102877" sldId="266"/>
            <ac:spMk id="24" creationId="{ECC07320-C2CA-4E29-8481-9D9E143C7788}"/>
          </ac:spMkLst>
        </pc:spChg>
        <pc:spChg chg="del">
          <ac:chgData name="Godbehere, Brenden (godb1883@vandals.uidaho.edu)" userId="S::godb1883@vandals.uidaho.edu::d315615a-9606-48fe-abd1-05c032f92a69" providerId="AD" clId="Web-{6B4FC204-08AC-C5C1-8674-341A66A32162}" dt="2025-02-18T08:10:20.231" v="86"/>
          <ac:spMkLst>
            <pc:docMk/>
            <pc:sldMk cId="860102877" sldId="266"/>
            <ac:spMk id="25" creationId="{178FB36B-5BFE-42CA-BC60-1115E0D95EEC}"/>
          </ac:spMkLst>
        </pc:spChg>
        <pc:picChg chg="del">
          <ac:chgData name="Godbehere, Brenden (godb1883@vandals.uidaho.edu)" userId="S::godb1883@vandals.uidaho.edu::d315615a-9606-48fe-abd1-05c032f92a69" providerId="AD" clId="Web-{6B4FC204-08AC-C5C1-8674-341A66A32162}" dt="2025-02-18T08:10:20.231" v="84"/>
          <ac:picMkLst>
            <pc:docMk/>
            <pc:sldMk cId="860102877" sldId="266"/>
            <ac:picMk id="3" creationId="{87C9A3F5-0A2E-C13E-DB62-7FFC34A470CE}"/>
          </ac:picMkLst>
        </pc:picChg>
        <pc:picChg chg="del">
          <ac:chgData name="Godbehere, Brenden (godb1883@vandals.uidaho.edu)" userId="S::godb1883@vandals.uidaho.edu::d315615a-9606-48fe-abd1-05c032f92a69" providerId="AD" clId="Web-{6B4FC204-08AC-C5C1-8674-341A66A32162}" dt="2025-02-18T08:10:20.231" v="85"/>
          <ac:picMkLst>
            <pc:docMk/>
            <pc:sldMk cId="860102877" sldId="266"/>
            <ac:picMk id="7" creationId="{643F9426-3643-EA30-AE93-CB92263E5249}"/>
          </ac:picMkLst>
        </pc:picChg>
        <pc:picChg chg="add del mod">
          <ac:chgData name="Godbehere, Brenden (godb1883@vandals.uidaho.edu)" userId="S::godb1883@vandals.uidaho.edu::d315615a-9606-48fe-abd1-05c032f92a69" providerId="AD" clId="Web-{6B4FC204-08AC-C5C1-8674-341A66A32162}" dt="2025-02-18T08:10:20.278" v="87"/>
          <ac:picMkLst>
            <pc:docMk/>
            <pc:sldMk cId="860102877" sldId="266"/>
            <ac:picMk id="8" creationId="{0DDA8B3B-2FE8-5801-41A0-4E35B0F5D4B8}"/>
          </ac:picMkLst>
        </pc:picChg>
        <pc:picChg chg="add del">
          <ac:chgData name="Godbehere, Brenden (godb1883@vandals.uidaho.edu)" userId="S::godb1883@vandals.uidaho.edu::d315615a-9606-48fe-abd1-05c032f92a69" providerId="AD" clId="Web-{6B4FC204-08AC-C5C1-8674-341A66A32162}" dt="2025-02-18T08:10:33.185" v="91"/>
          <ac:picMkLst>
            <pc:docMk/>
            <pc:sldMk cId="860102877" sldId="266"/>
            <ac:picMk id="13" creationId="{0DDA8B3B-2FE8-5801-41A0-4E35B0F5D4B8}"/>
          </ac:picMkLst>
        </pc:picChg>
        <pc:picChg chg="add del">
          <ac:chgData name="Godbehere, Brenden (godb1883@vandals.uidaho.edu)" userId="S::godb1883@vandals.uidaho.edu::d315615a-9606-48fe-abd1-05c032f92a69" providerId="AD" clId="Web-{6B4FC204-08AC-C5C1-8674-341A66A32162}" dt="2025-02-18T08:10:33.185" v="91"/>
          <ac:picMkLst>
            <pc:docMk/>
            <pc:sldMk cId="860102877" sldId="266"/>
            <ac:picMk id="15" creationId="{643F9426-3643-EA30-AE93-CB92263E5249}"/>
          </ac:picMkLst>
        </pc:picChg>
        <pc:picChg chg="add del">
          <ac:chgData name="Godbehere, Brenden (godb1883@vandals.uidaho.edu)" userId="S::godb1883@vandals.uidaho.edu::d315615a-9606-48fe-abd1-05c032f92a69" providerId="AD" clId="Web-{6B4FC204-08AC-C5C1-8674-341A66A32162}" dt="2025-02-18T08:10:33.185" v="91"/>
          <ac:picMkLst>
            <pc:docMk/>
            <pc:sldMk cId="860102877" sldId="266"/>
            <ac:picMk id="17" creationId="{87C9A3F5-0A2E-C13E-DB62-7FFC34A470CE}"/>
          </ac:picMkLst>
        </pc:picChg>
        <pc:picChg chg="add mod modCrop">
          <ac:chgData name="Godbehere, Brenden (godb1883@vandals.uidaho.edu)" userId="S::godb1883@vandals.uidaho.edu::d315615a-9606-48fe-abd1-05c032f92a69" providerId="AD" clId="Web-{6B4FC204-08AC-C5C1-8674-341A66A32162}" dt="2025-02-18T08:17:39.120" v="145" actId="14100"/>
          <ac:picMkLst>
            <pc:docMk/>
            <pc:sldMk cId="860102877" sldId="266"/>
            <ac:picMk id="21" creationId="{5DFF8DC7-1FFB-5D0F-CEB6-200E0CCB4351}"/>
          </ac:picMkLst>
        </pc:picChg>
        <pc:picChg chg="add mod">
          <ac:chgData name="Godbehere, Brenden (godb1883@vandals.uidaho.edu)" userId="S::godb1883@vandals.uidaho.edu::d315615a-9606-48fe-abd1-05c032f92a69" providerId="AD" clId="Web-{6B4FC204-08AC-C5C1-8674-341A66A32162}" dt="2025-02-18T08:18:09.403" v="149" actId="1076"/>
          <ac:picMkLst>
            <pc:docMk/>
            <pc:sldMk cId="860102877" sldId="266"/>
            <ac:picMk id="23" creationId="{013DB022-B966-A6FB-8586-A1AAD8F4DB56}"/>
          </ac:picMkLst>
        </pc:picChg>
        <pc:picChg chg="add mod modCrop">
          <ac:chgData name="Godbehere, Brenden (godb1883@vandals.uidaho.edu)" userId="S::godb1883@vandals.uidaho.edu::d315615a-9606-48fe-abd1-05c032f92a69" providerId="AD" clId="Web-{6B4FC204-08AC-C5C1-8674-341A66A32162}" dt="2025-02-18T08:17:41.167" v="146" actId="1076"/>
          <ac:picMkLst>
            <pc:docMk/>
            <pc:sldMk cId="860102877" sldId="266"/>
            <ac:picMk id="26" creationId="{68F6EAE7-6986-EEAB-D56B-53CB71604855}"/>
          </ac:picMkLst>
        </pc:picChg>
        <pc:picChg chg="add del mod modCrop">
          <ac:chgData name="Godbehere, Brenden (godb1883@vandals.uidaho.edu)" userId="S::godb1883@vandals.uidaho.edu::d315615a-9606-48fe-abd1-05c032f92a69" providerId="AD" clId="Web-{6B4FC204-08AC-C5C1-8674-341A66A32162}" dt="2025-02-18T08:14:55.562" v="119"/>
          <ac:picMkLst>
            <pc:docMk/>
            <pc:sldMk cId="860102877" sldId="266"/>
            <ac:picMk id="27" creationId="{56FEC36E-8EF0-BABC-E1B9-7D8A7D453E48}"/>
          </ac:picMkLst>
        </pc:picChg>
        <pc:cxnChg chg="add">
          <ac:chgData name="Godbehere, Brenden (godb1883@vandals.uidaho.edu)" userId="S::godb1883@vandals.uidaho.edu::d315615a-9606-48fe-abd1-05c032f92a69" providerId="AD" clId="Web-{6B4FC204-08AC-C5C1-8674-341A66A32162}" dt="2025-02-18T08:10:23.450" v="89"/>
          <ac:cxnSpMkLst>
            <pc:docMk/>
            <pc:sldMk cId="860102877" sldId="266"/>
            <ac:cxnSpMk id="18" creationId="{07A9243D-8FC3-4B36-874B-55906B03F484}"/>
          </ac:cxnSpMkLst>
        </pc:cxnChg>
      </pc:sldChg>
      <pc:sldChg chg="del">
        <pc:chgData name="Godbehere, Brenden (godb1883@vandals.uidaho.edu)" userId="S::godb1883@vandals.uidaho.edu::d315615a-9606-48fe-abd1-05c032f92a69" providerId="AD" clId="Web-{6B4FC204-08AC-C5C1-8674-341A66A32162}" dt="2025-02-18T08:05:34.666" v="21"/>
        <pc:sldMkLst>
          <pc:docMk/>
          <pc:sldMk cId="414676147" sldId="280"/>
        </pc:sldMkLst>
      </pc:sldChg>
      <pc:sldChg chg="addSp delSp modSp mod setBg">
        <pc:chgData name="Godbehere, Brenden (godb1883@vandals.uidaho.edu)" userId="S::godb1883@vandals.uidaho.edu::d315615a-9606-48fe-abd1-05c032f92a69" providerId="AD" clId="Web-{6B4FC204-08AC-C5C1-8674-341A66A32162}" dt="2025-02-18T08:06:23.185" v="36" actId="20577"/>
        <pc:sldMkLst>
          <pc:docMk/>
          <pc:sldMk cId="2935281901" sldId="286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6:10.199" v="28"/>
          <ac:spMkLst>
            <pc:docMk/>
            <pc:sldMk cId="2935281901" sldId="286"/>
            <ac:spMk id="2" creationId="{50C62C26-0720-3E9F-4B60-6A97706C435E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6:23.185" v="36" actId="20577"/>
          <ac:spMkLst>
            <pc:docMk/>
            <pc:sldMk cId="2935281901" sldId="286"/>
            <ac:spMk id="3" creationId="{E7B159B5-FBC2-A9AE-43D2-E100242D92D7}"/>
          </ac:spMkLst>
        </pc:spChg>
        <pc:spChg chg="mod ord">
          <ac:chgData name="Godbehere, Brenden (godb1883@vandals.uidaho.edu)" userId="S::godb1883@vandals.uidaho.edu::d315615a-9606-48fe-abd1-05c032f92a69" providerId="AD" clId="Web-{6B4FC204-08AC-C5C1-8674-341A66A32162}" dt="2025-02-18T08:06:20.809" v="33" actId="20577"/>
          <ac:spMkLst>
            <pc:docMk/>
            <pc:sldMk cId="2935281901" sldId="286"/>
            <ac:spMk id="4" creationId="{CDCCC670-F0D2-4B2C-7D2D-597B48514997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10.199" v="28"/>
          <ac:spMkLst>
            <pc:docMk/>
            <pc:sldMk cId="2935281901" sldId="286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10.199" v="28"/>
          <ac:spMkLst>
            <pc:docMk/>
            <pc:sldMk cId="2935281901" sldId="286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10.199" v="28"/>
          <ac:spMkLst>
            <pc:docMk/>
            <pc:sldMk cId="2935281901" sldId="286"/>
            <ac:spMk id="14" creationId="{C61F2F60-14E3-4196-B7CE-175E46F04481}"/>
          </ac:spMkLst>
        </pc:spChg>
        <pc:picChg chg="del mod">
          <ac:chgData name="Godbehere, Brenden (godb1883@vandals.uidaho.edu)" userId="S::godb1883@vandals.uidaho.edu::d315615a-9606-48fe-abd1-05c032f92a69" providerId="AD" clId="Web-{6B4FC204-08AC-C5C1-8674-341A66A32162}" dt="2025-02-18T08:06:11.778" v="29"/>
          <ac:picMkLst>
            <pc:docMk/>
            <pc:sldMk cId="2935281901" sldId="286"/>
            <ac:picMk id="5" creationId="{998DDD7F-D3A3-46C0-6138-891D2DA1A876}"/>
          </ac:picMkLst>
        </pc:picChg>
        <pc:picChg chg="add mod">
          <ac:chgData name="Godbehere, Brenden (godb1883@vandals.uidaho.edu)" userId="S::godb1883@vandals.uidaho.edu::d315615a-9606-48fe-abd1-05c032f92a69" providerId="AD" clId="Web-{6B4FC204-08AC-C5C1-8674-341A66A32162}" dt="2025-02-18T08:06:14.434" v="31" actId="1076"/>
          <ac:picMkLst>
            <pc:docMk/>
            <pc:sldMk cId="2935281901" sldId="286"/>
            <ac:picMk id="6" creationId="{1F47EDB5-81BD-0BD4-2DB5-592D3987BA4C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6B4FC204-08AC-C5C1-8674-341A66A32162}" dt="2025-02-18T08:06:04.793" v="27" actId="20577"/>
        <pc:sldMkLst>
          <pc:docMk/>
          <pc:sldMk cId="2171900454" sldId="287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5:59.199" v="25"/>
          <ac:spMkLst>
            <pc:docMk/>
            <pc:sldMk cId="2171900454" sldId="287"/>
            <ac:spMk id="2" creationId="{0ADA2A98-80C1-74C2-114E-A6D56EFC1468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5:59.199" v="25"/>
          <ac:spMkLst>
            <pc:docMk/>
            <pc:sldMk cId="2171900454" sldId="287"/>
            <ac:spMk id="3" creationId="{0160069F-7715-F53A-FD1F-3D646E44C943}"/>
          </ac:spMkLst>
        </pc:spChg>
        <pc:spChg chg="mod ord">
          <ac:chgData name="Godbehere, Brenden (godb1883@vandals.uidaho.edu)" userId="S::godb1883@vandals.uidaho.edu::d315615a-9606-48fe-abd1-05c032f92a69" providerId="AD" clId="Web-{6B4FC204-08AC-C5C1-8674-341A66A32162}" dt="2025-02-18T08:06:04.793" v="27" actId="20577"/>
          <ac:spMkLst>
            <pc:docMk/>
            <pc:sldMk cId="2171900454" sldId="287"/>
            <ac:spMk id="4" creationId="{50630832-BAF6-1C37-F188-789A3218371F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59.199" v="25"/>
          <ac:spMkLst>
            <pc:docMk/>
            <pc:sldMk cId="2171900454" sldId="287"/>
            <ac:spMk id="13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59.199" v="25"/>
          <ac:spMkLst>
            <pc:docMk/>
            <pc:sldMk cId="2171900454" sldId="287"/>
            <ac:spMk id="15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59.199" v="25"/>
          <ac:spMkLst>
            <pc:docMk/>
            <pc:sldMk cId="2171900454" sldId="287"/>
            <ac:spMk id="17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6B4FC204-08AC-C5C1-8674-341A66A32162}" dt="2025-02-18T08:05:59.199" v="25"/>
          <ac:picMkLst>
            <pc:docMk/>
            <pc:sldMk cId="2171900454" sldId="287"/>
            <ac:picMk id="8" creationId="{117DD02B-9731-4267-C70B-398DB089FB02}"/>
          </ac:picMkLst>
        </pc:picChg>
      </pc:sldChg>
      <pc:sldChg chg="addSp modSp mod setBg">
        <pc:chgData name="Godbehere, Brenden (godb1883@vandals.uidaho.edu)" userId="S::godb1883@vandals.uidaho.edu::d315615a-9606-48fe-abd1-05c032f92a69" providerId="AD" clId="Web-{6B4FC204-08AC-C5C1-8674-341A66A32162}" dt="2025-02-18T08:06:38.326" v="43" actId="20577"/>
        <pc:sldMkLst>
          <pc:docMk/>
          <pc:sldMk cId="819092987" sldId="288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6:31.341" v="37"/>
          <ac:spMkLst>
            <pc:docMk/>
            <pc:sldMk cId="819092987" sldId="288"/>
            <ac:spMk id="2" creationId="{A6DBE22E-1127-A61A-D897-F32A2FE7F2B0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6:35.107" v="41" actId="20577"/>
          <ac:spMkLst>
            <pc:docMk/>
            <pc:sldMk cId="819092987" sldId="288"/>
            <ac:spMk id="3" creationId="{29D4894A-AD44-1888-3066-7F34EDFB0170}"/>
          </ac:spMkLst>
        </pc:spChg>
        <pc:spChg chg="mod ord">
          <ac:chgData name="Godbehere, Brenden (godb1883@vandals.uidaho.edu)" userId="S::godb1883@vandals.uidaho.edu::d315615a-9606-48fe-abd1-05c032f92a69" providerId="AD" clId="Web-{6B4FC204-08AC-C5C1-8674-341A66A32162}" dt="2025-02-18T08:06:38.326" v="43" actId="20577"/>
          <ac:spMkLst>
            <pc:docMk/>
            <pc:sldMk cId="819092987" sldId="288"/>
            <ac:spMk id="4" creationId="{C78ED544-20C1-8B7F-9000-702DA91CE085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31.341" v="37"/>
          <ac:spMkLst>
            <pc:docMk/>
            <pc:sldMk cId="819092987" sldId="288"/>
            <ac:spMk id="10" creationId="{E8A8EAB8-D2FF-444D-B34B-7D32F106AD0E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31.341" v="37"/>
          <ac:spMkLst>
            <pc:docMk/>
            <pc:sldMk cId="819092987" sldId="288"/>
            <ac:spMk id="12" creationId="{9DD005C1-8C51-42D6-9BEE-B9B83849743D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31.341" v="37"/>
          <ac:spMkLst>
            <pc:docMk/>
            <pc:sldMk cId="819092987" sldId="288"/>
            <ac:spMk id="14" creationId="{C61F2F60-14E3-4196-B7CE-175E46F04481}"/>
          </ac:spMkLst>
        </pc:spChg>
        <pc:picChg chg="mod">
          <ac:chgData name="Godbehere, Brenden (godb1883@vandals.uidaho.edu)" userId="S::godb1883@vandals.uidaho.edu::d315615a-9606-48fe-abd1-05c032f92a69" providerId="AD" clId="Web-{6B4FC204-08AC-C5C1-8674-341A66A32162}" dt="2025-02-18T08:06:31.341" v="37"/>
          <ac:picMkLst>
            <pc:docMk/>
            <pc:sldMk cId="819092987" sldId="288"/>
            <ac:picMk id="5" creationId="{EF9B3338-158C-46A7-0B49-0D355DEA0E71}"/>
          </ac:picMkLst>
        </pc:picChg>
      </pc:sldChg>
      <pc:sldChg chg="addSp delSp modSp mod setBg">
        <pc:chgData name="Godbehere, Brenden (godb1883@vandals.uidaho.edu)" userId="S::godb1883@vandals.uidaho.edu::d315615a-9606-48fe-abd1-05c032f92a69" providerId="AD" clId="Web-{6B4FC204-08AC-C5C1-8674-341A66A32162}" dt="2025-02-18T08:07:20.438" v="55" actId="1076"/>
        <pc:sldMkLst>
          <pc:docMk/>
          <pc:sldMk cId="411351999" sldId="289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6:53.624" v="46" actId="20577"/>
          <ac:spMkLst>
            <pc:docMk/>
            <pc:sldMk cId="411351999" sldId="289"/>
            <ac:spMk id="4" creationId="{E677D002-1591-B0D2-D81A-4A21614AF6A1}"/>
          </ac:spMkLst>
        </pc:spChg>
        <pc:spChg chg="add mod">
          <ac:chgData name="Godbehere, Brenden (godb1883@vandals.uidaho.edu)" userId="S::godb1883@vandals.uidaho.edu::d315615a-9606-48fe-abd1-05c032f92a69" providerId="AD" clId="Web-{6B4FC204-08AC-C5C1-8674-341A66A32162}" dt="2025-02-18T08:07:20.438" v="55" actId="1076"/>
          <ac:spMkLst>
            <pc:docMk/>
            <pc:sldMk cId="411351999" sldId="289"/>
            <ac:spMk id="6" creationId="{AD72B443-49D2-600F-E214-359F31DB8729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49.890" v="44"/>
          <ac:spMkLst>
            <pc:docMk/>
            <pc:sldMk cId="411351999" sldId="289"/>
            <ac:spMk id="14" creationId="{FB5B0058-AF13-4859-B429-4EDDE2A26F7F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6:49.890" v="44"/>
          <ac:spMkLst>
            <pc:docMk/>
            <pc:sldMk cId="411351999" sldId="289"/>
            <ac:spMk id="16" creationId="{1A89CBBC-7743-43D9-A324-25CB472E9B2E}"/>
          </ac:spMkLst>
        </pc:spChg>
        <pc:picChg chg="add del mod">
          <ac:chgData name="Godbehere, Brenden (godb1883@vandals.uidaho.edu)" userId="S::godb1883@vandals.uidaho.edu::d315615a-9606-48fe-abd1-05c032f92a69" providerId="AD" clId="Web-{6B4FC204-08AC-C5C1-8674-341A66A32162}" dt="2025-02-18T08:07:04.984" v="51"/>
          <ac:picMkLst>
            <pc:docMk/>
            <pc:sldMk cId="411351999" sldId="289"/>
            <ac:picMk id="2" creationId="{F4095E98-BFB0-4A06-28FB-9358FE6E7953}"/>
          </ac:picMkLst>
        </pc:picChg>
        <pc:picChg chg="add del mod">
          <ac:chgData name="Godbehere, Brenden (godb1883@vandals.uidaho.edu)" userId="S::godb1883@vandals.uidaho.edu::d315615a-9606-48fe-abd1-05c032f92a69" providerId="AD" clId="Web-{6B4FC204-08AC-C5C1-8674-341A66A32162}" dt="2025-02-18T08:07:10.094" v="53"/>
          <ac:picMkLst>
            <pc:docMk/>
            <pc:sldMk cId="411351999" sldId="289"/>
            <ac:picMk id="3" creationId="{38A05C31-0D64-EC4B-BB05-FEC0234C2A6E}"/>
          </ac:picMkLst>
        </pc:picChg>
        <pc:picChg chg="mod">
          <ac:chgData name="Godbehere, Brenden (godb1883@vandals.uidaho.edu)" userId="S::godb1883@vandals.uidaho.edu::d315615a-9606-48fe-abd1-05c032f92a69" providerId="AD" clId="Web-{6B4FC204-08AC-C5C1-8674-341A66A32162}" dt="2025-02-18T08:06:59.250" v="49" actId="1076"/>
          <ac:picMkLst>
            <pc:docMk/>
            <pc:sldMk cId="411351999" sldId="289"/>
            <ac:picMk id="9" creationId="{DB32F891-650E-7392-F414-218AD3ABF998}"/>
          </ac:picMkLst>
        </pc:picChg>
      </pc:sldChg>
      <pc:sldChg chg="addSp delSp modSp add ord replId">
        <pc:chgData name="Godbehere, Brenden (godb1883@vandals.uidaho.edu)" userId="S::godb1883@vandals.uidaho.edu::d315615a-9606-48fe-abd1-05c032f92a69" providerId="AD" clId="Web-{6B4FC204-08AC-C5C1-8674-341A66A32162}" dt="2025-02-18T08:05:24.993" v="20"/>
        <pc:sldMkLst>
          <pc:docMk/>
          <pc:sldMk cId="3035813231" sldId="291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5:05.680" v="16" actId="20577"/>
          <ac:spMkLst>
            <pc:docMk/>
            <pc:sldMk cId="3035813231" sldId="291"/>
            <ac:spMk id="2" creationId="{3BE754F1-8851-84D0-BCAB-E00D496E46F0}"/>
          </ac:spMkLst>
        </pc:spChg>
        <pc:spChg chg="add mod">
          <ac:chgData name="Godbehere, Brenden (godb1883@vandals.uidaho.edu)" userId="S::godb1883@vandals.uidaho.edu::d315615a-9606-48fe-abd1-05c032f92a69" providerId="AD" clId="Web-{6B4FC204-08AC-C5C1-8674-341A66A32162}" dt="2025-02-18T08:05:21.384" v="19" actId="14100"/>
          <ac:spMkLst>
            <pc:docMk/>
            <pc:sldMk cId="3035813231" sldId="291"/>
            <ac:spMk id="5" creationId="{F3107485-E3AE-DDE2-0763-D5966674D87B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5:24.993" v="20"/>
          <ac:spMkLst>
            <pc:docMk/>
            <pc:sldMk cId="3035813231" sldId="291"/>
            <ac:spMk id="9" creationId="{3E39BEF9-2DDE-CDC6-3FAF-A6F60F5451F4}"/>
          </ac:spMkLst>
        </pc:spChg>
        <pc:picChg chg="del">
          <ac:chgData name="Godbehere, Brenden (godb1883@vandals.uidaho.edu)" userId="S::godb1883@vandals.uidaho.edu::d315615a-9606-48fe-abd1-05c032f92a69" providerId="AD" clId="Web-{6B4FC204-08AC-C5C1-8674-341A66A32162}" dt="2025-02-18T08:04:48.882" v="2"/>
          <ac:picMkLst>
            <pc:docMk/>
            <pc:sldMk cId="3035813231" sldId="291"/>
            <ac:picMk id="3" creationId="{0FC7B7EA-564E-0223-79AA-6B299DB92175}"/>
          </ac:picMkLst>
        </pc:picChg>
        <pc:picChg chg="add mod">
          <ac:chgData name="Godbehere, Brenden (godb1883@vandals.uidaho.edu)" userId="S::godb1883@vandals.uidaho.edu::d315615a-9606-48fe-abd1-05c032f92a69" providerId="AD" clId="Web-{6B4FC204-08AC-C5C1-8674-341A66A32162}" dt="2025-02-18T08:04:56.491" v="6" actId="14100"/>
          <ac:picMkLst>
            <pc:docMk/>
            <pc:sldMk cId="3035813231" sldId="291"/>
            <ac:picMk id="7" creationId="{D2B86470-F7DD-E9CB-9EEA-137DEA16144E}"/>
          </ac:picMkLst>
        </pc:picChg>
      </pc:sldChg>
      <pc:sldChg chg="addSp modSp new mod setBg">
        <pc:chgData name="Godbehere, Brenden (godb1883@vandals.uidaho.edu)" userId="S::godb1883@vandals.uidaho.edu::d315615a-9606-48fe-abd1-05c032f92a69" providerId="AD" clId="Web-{6B4FC204-08AC-C5C1-8674-341A66A32162}" dt="2025-02-18T08:07:54.003" v="62" actId="20577"/>
        <pc:sldMkLst>
          <pc:docMk/>
          <pc:sldMk cId="4255346155" sldId="292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7:54.003" v="62" actId="20577"/>
          <ac:spMkLst>
            <pc:docMk/>
            <pc:sldMk cId="4255346155" sldId="292"/>
            <ac:spMk id="2" creationId="{A449CB17-4A0D-E01C-2FF7-316EFF85E5C5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7:49.847" v="57"/>
          <ac:spMkLst>
            <pc:docMk/>
            <pc:sldMk cId="4255346155" sldId="292"/>
            <ac:spMk id="3" creationId="{9E2C936D-8264-8CBB-F08B-A8902FF5EBB6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7:49.847" v="57"/>
          <ac:spMkLst>
            <pc:docMk/>
            <pc:sldMk cId="4255346155" sldId="292"/>
            <ac:spMk id="8" creationId="{A7AE9375-4664-4DB2-922D-2782A6E439AC}"/>
          </ac:spMkLst>
        </pc:spChg>
        <pc:spChg chg="add">
          <ac:chgData name="Godbehere, Brenden (godb1883@vandals.uidaho.edu)" userId="S::godb1883@vandals.uidaho.edu::d315615a-9606-48fe-abd1-05c032f92a69" providerId="AD" clId="Web-{6B4FC204-08AC-C5C1-8674-341A66A32162}" dt="2025-02-18T08:07:49.847" v="57"/>
          <ac:spMkLst>
            <pc:docMk/>
            <pc:sldMk cId="4255346155" sldId="292"/>
            <ac:spMk id="12" creationId="{9DD005C1-8C51-42D6-9BEE-B9B83849743D}"/>
          </ac:spMkLst>
        </pc:spChg>
        <pc:cxnChg chg="add">
          <ac:chgData name="Godbehere, Brenden (godb1883@vandals.uidaho.edu)" userId="S::godb1883@vandals.uidaho.edu::d315615a-9606-48fe-abd1-05c032f92a69" providerId="AD" clId="Web-{6B4FC204-08AC-C5C1-8674-341A66A32162}" dt="2025-02-18T08:07:49.847" v="57"/>
          <ac:cxnSpMkLst>
            <pc:docMk/>
            <pc:sldMk cId="4255346155" sldId="292"/>
            <ac:cxnSpMk id="10" creationId="{EE504C98-6397-41C1-A8D8-2D9C4ED307E0}"/>
          </ac:cxnSpMkLst>
        </pc:cxnChg>
      </pc:sldChg>
      <pc:sldChg chg="delSp modSp add ord replId">
        <pc:chgData name="Godbehere, Brenden (godb1883@vandals.uidaho.edu)" userId="S::godb1883@vandals.uidaho.edu::d315615a-9606-48fe-abd1-05c032f92a69" providerId="AD" clId="Web-{6B4FC204-08AC-C5C1-8674-341A66A32162}" dt="2025-02-18T08:08:40.256" v="70"/>
        <pc:sldMkLst>
          <pc:docMk/>
          <pc:sldMk cId="2788245131" sldId="293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8:29.537" v="66" actId="20577"/>
          <ac:spMkLst>
            <pc:docMk/>
            <pc:sldMk cId="2788245131" sldId="293"/>
            <ac:spMk id="2" creationId="{1EAA25CA-9061-2C56-0488-D5570D566022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8:38.803" v="69" actId="20577"/>
          <ac:spMkLst>
            <pc:docMk/>
            <pc:sldMk cId="2788245131" sldId="293"/>
            <ac:spMk id="3" creationId="{D65D937B-86F8-BFFD-E1F7-16A3EDBD85A4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8:36.615" v="68" actId="20577"/>
          <ac:spMkLst>
            <pc:docMk/>
            <pc:sldMk cId="2788245131" sldId="293"/>
            <ac:spMk id="19" creationId="{95959238-9DC9-2A7E-943E-8320C891CA83}"/>
          </ac:spMkLst>
        </pc:spChg>
        <pc:picChg chg="del">
          <ac:chgData name="Godbehere, Brenden (godb1883@vandals.uidaho.edu)" userId="S::godb1883@vandals.uidaho.edu::d315615a-9606-48fe-abd1-05c032f92a69" providerId="AD" clId="Web-{6B4FC204-08AC-C5C1-8674-341A66A32162}" dt="2025-02-18T08:08:40.256" v="70"/>
          <ac:picMkLst>
            <pc:docMk/>
            <pc:sldMk cId="2788245131" sldId="293"/>
            <ac:picMk id="5" creationId="{2FB4C5D7-71F8-0682-79B7-9327096870A0}"/>
          </ac:picMkLst>
        </pc:picChg>
      </pc:sldChg>
      <pc:sldChg chg="modSp add replId">
        <pc:chgData name="Godbehere, Brenden (godb1883@vandals.uidaho.edu)" userId="S::godb1883@vandals.uidaho.edu::d315615a-9606-48fe-abd1-05c032f92a69" providerId="AD" clId="Web-{6B4FC204-08AC-C5C1-8674-341A66A32162}" dt="2025-02-18T08:09:05.320" v="76" actId="20577"/>
        <pc:sldMkLst>
          <pc:docMk/>
          <pc:sldMk cId="2800723942" sldId="294"/>
        </pc:sldMkLst>
        <pc:spChg chg="mod">
          <ac:chgData name="Godbehere, Brenden (godb1883@vandals.uidaho.edu)" userId="S::godb1883@vandals.uidaho.edu::d315615a-9606-48fe-abd1-05c032f92a69" providerId="AD" clId="Web-{6B4FC204-08AC-C5C1-8674-341A66A32162}" dt="2025-02-18T08:08:56.226" v="74" actId="20577"/>
          <ac:spMkLst>
            <pc:docMk/>
            <pc:sldMk cId="2800723942" sldId="294"/>
            <ac:spMk id="2" creationId="{DEBA8BD4-73DC-A9BD-5E89-50FBBD7E89BC}"/>
          </ac:spMkLst>
        </pc:spChg>
        <pc:spChg chg="mod">
          <ac:chgData name="Godbehere, Brenden (godb1883@vandals.uidaho.edu)" userId="S::godb1883@vandals.uidaho.edu::d315615a-9606-48fe-abd1-05c032f92a69" providerId="AD" clId="Web-{6B4FC204-08AC-C5C1-8674-341A66A32162}" dt="2025-02-18T08:09:05.320" v="76" actId="20577"/>
          <ac:spMkLst>
            <pc:docMk/>
            <pc:sldMk cId="2800723942" sldId="294"/>
            <ac:spMk id="19" creationId="{4C08320A-122C-3300-1293-61B778B95AD2}"/>
          </ac:spMkLst>
        </pc:spChg>
      </pc:sldChg>
    </pc:docChg>
  </pc:docChgLst>
  <pc:docChgLst>
    <pc:chgData name="Godbehere, Brenden (godb1883@vandals.uidaho.edu)" userId="S::godb1883@vandals.uidaho.edu::d315615a-9606-48fe-abd1-05c032f92a69" providerId="AD" clId="Web-{9BC4D3F7-6279-849A-A1D1-EED947066DF7}"/>
    <pc:docChg chg="addSld modSld">
      <pc:chgData name="Godbehere, Brenden (godb1883@vandals.uidaho.edu)" userId="S::godb1883@vandals.uidaho.edu::d315615a-9606-48fe-abd1-05c032f92a69" providerId="AD" clId="Web-{9BC4D3F7-6279-849A-A1D1-EED947066DF7}" dt="2025-02-14T18:07:28.136" v="297" actId="20577"/>
      <pc:docMkLst>
        <pc:docMk/>
      </pc:docMkLst>
      <pc:sldChg chg="addSp modSp">
        <pc:chgData name="Godbehere, Brenden (godb1883@vandals.uidaho.edu)" userId="S::godb1883@vandals.uidaho.edu::d315615a-9606-48fe-abd1-05c032f92a69" providerId="AD" clId="Web-{9BC4D3F7-6279-849A-A1D1-EED947066DF7}" dt="2025-02-14T17:30:13.752" v="15" actId="1076"/>
        <pc:sldMkLst>
          <pc:docMk/>
          <pc:sldMk cId="109857222" sldId="256"/>
        </pc:sldMkLst>
        <pc:spChg chg="mod">
          <ac:chgData name="Godbehere, Brenden (godb1883@vandals.uidaho.edu)" userId="S::godb1883@vandals.uidaho.edu::d315615a-9606-48fe-abd1-05c032f92a69" providerId="AD" clId="Web-{9BC4D3F7-6279-849A-A1D1-EED947066DF7}" dt="2025-02-14T17:30:10.773" v="1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odbehere, Brenden (godb1883@vandals.uidaho.edu)" userId="S::godb1883@vandals.uidaho.edu::d315615a-9606-48fe-abd1-05c032f92a69" providerId="AD" clId="Web-{9BC4D3F7-6279-849A-A1D1-EED947066DF7}" dt="2025-02-14T17:28:51.408" v="6" actId="20577"/>
          <ac:spMkLst>
            <pc:docMk/>
            <pc:sldMk cId="109857222" sldId="256"/>
            <ac:spMk id="3" creationId="{00000000-0000-0000-0000-000000000000}"/>
          </ac:spMkLst>
        </pc:spChg>
        <pc:picChg chg="add mod ord">
          <ac:chgData name="Godbehere, Brenden (godb1883@vandals.uidaho.edu)" userId="S::godb1883@vandals.uidaho.edu::d315615a-9606-48fe-abd1-05c032f92a69" providerId="AD" clId="Web-{9BC4D3F7-6279-849A-A1D1-EED947066DF7}" dt="2025-02-14T17:30:13.752" v="15" actId="1076"/>
          <ac:picMkLst>
            <pc:docMk/>
            <pc:sldMk cId="109857222" sldId="256"/>
            <ac:picMk id="4" creationId="{61F26B0D-852D-59C4-DC8E-B8F59A2EB1B7}"/>
          </ac:picMkLst>
        </pc:picChg>
      </pc:sldChg>
      <pc:sldChg chg="addSp delSp modSp new">
        <pc:chgData name="Godbehere, Brenden (godb1883@vandals.uidaho.edu)" userId="S::godb1883@vandals.uidaho.edu::d315615a-9606-48fe-abd1-05c032f92a69" providerId="AD" clId="Web-{9BC4D3F7-6279-849A-A1D1-EED947066DF7}" dt="2025-02-14T17:40:03.947" v="26" actId="20577"/>
        <pc:sldMkLst>
          <pc:docMk/>
          <pc:sldMk cId="442472314" sldId="257"/>
        </pc:sldMkLst>
        <pc:spChg chg="mod">
          <ac:chgData name="Godbehere, Brenden (godb1883@vandals.uidaho.edu)" userId="S::godb1883@vandals.uidaho.edu::d315615a-9606-48fe-abd1-05c032f92a69" providerId="AD" clId="Web-{9BC4D3F7-6279-849A-A1D1-EED947066DF7}" dt="2025-02-14T17:40:03.947" v="26" actId="20577"/>
          <ac:spMkLst>
            <pc:docMk/>
            <pc:sldMk cId="442472314" sldId="257"/>
            <ac:spMk id="2" creationId="{F67AF344-E2B3-1A60-FE36-62A140B4CF11}"/>
          </ac:spMkLst>
        </pc:spChg>
        <pc:picChg chg="add mod ord">
          <ac:chgData name="Godbehere, Brenden (godb1883@vandals.uidaho.edu)" userId="S::godb1883@vandals.uidaho.edu::d315615a-9606-48fe-abd1-05c032f92a69" providerId="AD" clId="Web-{9BC4D3F7-6279-849A-A1D1-EED947066DF7}" dt="2025-02-14T17:39:58.318" v="18"/>
          <ac:picMkLst>
            <pc:docMk/>
            <pc:sldMk cId="442472314" sldId="257"/>
            <ac:picMk id="4" creationId="{4EB4BC64-D512-AC0A-2662-822C492D0D29}"/>
          </ac:picMkLst>
        </pc:picChg>
      </pc:sldChg>
      <pc:sldChg chg="new">
        <pc:chgData name="Godbehere, Brenden (godb1883@vandals.uidaho.edu)" userId="S::godb1883@vandals.uidaho.edu::d315615a-9606-48fe-abd1-05c032f92a69" providerId="AD" clId="Web-{9BC4D3F7-6279-849A-A1D1-EED947066DF7}" dt="2025-02-14T17:31:15.881" v="17"/>
        <pc:sldMkLst>
          <pc:docMk/>
          <pc:sldMk cId="1413616229" sldId="258"/>
        </pc:sldMkLst>
      </pc:sldChg>
      <pc:sldChg chg="new">
        <pc:chgData name="Godbehere, Brenden (godb1883@vandals.uidaho.edu)" userId="S::godb1883@vandals.uidaho.edu::d315615a-9606-48fe-abd1-05c032f92a69" providerId="AD" clId="Web-{9BC4D3F7-6279-849A-A1D1-EED947066DF7}" dt="2025-02-14T17:40:09.412" v="27"/>
        <pc:sldMkLst>
          <pc:docMk/>
          <pc:sldMk cId="760754189" sldId="259"/>
        </pc:sldMkLst>
      </pc:sldChg>
      <pc:sldChg chg="addSp modSp new">
        <pc:chgData name="Godbehere, Brenden (godb1883@vandals.uidaho.edu)" userId="S::godb1883@vandals.uidaho.edu::d315615a-9606-48fe-abd1-05c032f92a69" providerId="AD" clId="Web-{9BC4D3F7-6279-849A-A1D1-EED947066DF7}" dt="2025-02-14T17:51:50.075" v="198" actId="20577"/>
        <pc:sldMkLst>
          <pc:docMk/>
          <pc:sldMk cId="3420987469" sldId="260"/>
        </pc:sldMkLst>
        <pc:spChg chg="mod">
          <ac:chgData name="Godbehere, Brenden (godb1883@vandals.uidaho.edu)" userId="S::godb1883@vandals.uidaho.edu::d315615a-9606-48fe-abd1-05c032f92a69" providerId="AD" clId="Web-{9BC4D3F7-6279-849A-A1D1-EED947066DF7}" dt="2025-02-14T17:41:17.617" v="65" actId="20577"/>
          <ac:spMkLst>
            <pc:docMk/>
            <pc:sldMk cId="3420987469" sldId="260"/>
            <ac:spMk id="2" creationId="{84DD8C99-422D-3CA7-7F35-AFBCC683BD30}"/>
          </ac:spMkLst>
        </pc:spChg>
        <pc:spChg chg="mod">
          <ac:chgData name="Godbehere, Brenden (godb1883@vandals.uidaho.edu)" userId="S::godb1883@vandals.uidaho.edu::d315615a-9606-48fe-abd1-05c032f92a69" providerId="AD" clId="Web-{9BC4D3F7-6279-849A-A1D1-EED947066DF7}" dt="2025-02-14T17:51:50.075" v="198" actId="20577"/>
          <ac:spMkLst>
            <pc:docMk/>
            <pc:sldMk cId="3420987469" sldId="260"/>
            <ac:spMk id="3" creationId="{EEF98FE9-DBE0-6B94-C228-AE6C05F57B7E}"/>
          </ac:spMkLst>
        </pc:spChg>
        <pc:spChg chg="add mod">
          <ac:chgData name="Godbehere, Brenden (godb1883@vandals.uidaho.edu)" userId="S::godb1883@vandals.uidaho.edu::d315615a-9606-48fe-abd1-05c032f92a69" providerId="AD" clId="Web-{9BC4D3F7-6279-849A-A1D1-EED947066DF7}" dt="2025-02-14T17:40:38.413" v="54" actId="20577"/>
          <ac:spMkLst>
            <pc:docMk/>
            <pc:sldMk cId="3420987469" sldId="260"/>
            <ac:spMk id="4" creationId="{730E2267-7028-56AD-9D4B-B05EADF187CF}"/>
          </ac:spMkLst>
        </pc:spChg>
      </pc:sldChg>
      <pc:sldChg chg="addSp modSp add replId">
        <pc:chgData name="Godbehere, Brenden (godb1883@vandals.uidaho.edu)" userId="S::godb1883@vandals.uidaho.edu::d315615a-9606-48fe-abd1-05c032f92a69" providerId="AD" clId="Web-{9BC4D3F7-6279-849A-A1D1-EED947066DF7}" dt="2025-02-14T18:07:28.136" v="297" actId="20577"/>
        <pc:sldMkLst>
          <pc:docMk/>
          <pc:sldMk cId="390974436" sldId="263"/>
        </pc:sldMkLst>
        <pc:spChg chg="mod">
          <ac:chgData name="Godbehere, Brenden (godb1883@vandals.uidaho.edu)" userId="S::godb1883@vandals.uidaho.edu::d315615a-9606-48fe-abd1-05c032f92a69" providerId="AD" clId="Web-{9BC4D3F7-6279-849A-A1D1-EED947066DF7}" dt="2025-02-14T17:59:55.450" v="236" actId="20577"/>
          <ac:spMkLst>
            <pc:docMk/>
            <pc:sldMk cId="390974436" sldId="263"/>
            <ac:spMk id="2" creationId="{2010DABF-493B-3E6A-4E9C-243A47A2EE96}"/>
          </ac:spMkLst>
        </pc:spChg>
        <pc:spChg chg="mod">
          <ac:chgData name="Godbehere, Brenden (godb1883@vandals.uidaho.edu)" userId="S::godb1883@vandals.uidaho.edu::d315615a-9606-48fe-abd1-05c032f92a69" providerId="AD" clId="Web-{9BC4D3F7-6279-849A-A1D1-EED947066DF7}" dt="2025-02-14T18:07:28.136" v="297" actId="20577"/>
          <ac:spMkLst>
            <pc:docMk/>
            <pc:sldMk cId="390974436" sldId="263"/>
            <ac:spMk id="3" creationId="{351887EF-D4D7-1A50-8A69-1633D6083DCE}"/>
          </ac:spMkLst>
        </pc:spChg>
        <pc:picChg chg="add mod">
          <ac:chgData name="Godbehere, Brenden (godb1883@vandals.uidaho.edu)" userId="S::godb1883@vandals.uidaho.edu::d315615a-9606-48fe-abd1-05c032f92a69" providerId="AD" clId="Web-{9BC4D3F7-6279-849A-A1D1-EED947066DF7}" dt="2025-02-14T17:58:30.228" v="217" actId="14100"/>
          <ac:picMkLst>
            <pc:docMk/>
            <pc:sldMk cId="390974436" sldId="263"/>
            <ac:picMk id="5" creationId="{2B7837CC-D0A6-EA33-58F9-235D6C495DC5}"/>
          </ac:picMkLst>
        </pc:picChg>
      </pc:sldChg>
    </pc:docChg>
  </pc:docChgLst>
  <pc:docChgLst>
    <pc:chgData name="Baldwin, Justin (bald7435@vandals.uidaho.edu)" userId="S::bald7435@vandals.uidaho.edu::18618114-659b-4e21-bf00-a9e78313a938" providerId="AD" clId="Web-{5F351476-6A59-F0E5-EC40-6F2168AB7F7A}"/>
    <pc:docChg chg="modSld">
      <pc:chgData name="Baldwin, Justin (bald7435@vandals.uidaho.edu)" userId="S::bald7435@vandals.uidaho.edu::18618114-659b-4e21-bf00-a9e78313a938" providerId="AD" clId="Web-{5F351476-6A59-F0E5-EC40-6F2168AB7F7A}" dt="2025-02-18T00:16:45.454" v="20" actId="20577"/>
      <pc:docMkLst>
        <pc:docMk/>
      </pc:docMkLst>
      <pc:sldChg chg="modSp">
        <pc:chgData name="Baldwin, Justin (bald7435@vandals.uidaho.edu)" userId="S::bald7435@vandals.uidaho.edu::18618114-659b-4e21-bf00-a9e78313a938" providerId="AD" clId="Web-{5F351476-6A59-F0E5-EC40-6F2168AB7F7A}" dt="2025-02-18T00:16:45.454" v="20" actId="20577"/>
        <pc:sldMkLst>
          <pc:docMk/>
          <pc:sldMk cId="562996508" sldId="265"/>
        </pc:sldMkLst>
        <pc:spChg chg="mod">
          <ac:chgData name="Baldwin, Justin (bald7435@vandals.uidaho.edu)" userId="S::bald7435@vandals.uidaho.edu::18618114-659b-4e21-bf00-a9e78313a938" providerId="AD" clId="Web-{5F351476-6A59-F0E5-EC40-6F2168AB7F7A}" dt="2025-02-18T00:16:45.454" v="20" actId="20577"/>
          <ac:spMkLst>
            <pc:docMk/>
            <pc:sldMk cId="562996508" sldId="265"/>
            <ac:spMk id="3" creationId="{CE28FB94-24F2-FF8D-1FB2-E34E19781AB7}"/>
          </ac:spMkLst>
        </pc:spChg>
      </pc:sldChg>
    </pc:docChg>
  </pc:docChgLst>
  <pc:docChgLst>
    <pc:chgData name="Tripp, Sialas (trip9419@vandals.uidaho.edu)" userId="S::trip9419@vandals.uidaho.edu::a1f50f26-f19a-411c-9391-6188ecb05732" providerId="AD" clId="Web-{E5A68595-FC20-43CD-AFEC-E1088F15B591}"/>
    <pc:docChg chg="modSld">
      <pc:chgData name="Tripp, Sialas (trip9419@vandals.uidaho.edu)" userId="S::trip9419@vandals.uidaho.edu::a1f50f26-f19a-411c-9391-6188ecb05732" providerId="AD" clId="Web-{E5A68595-FC20-43CD-AFEC-E1088F15B591}" dt="2025-02-18T16:52:53.214" v="2" actId="20577"/>
      <pc:docMkLst>
        <pc:docMk/>
      </pc:docMkLst>
      <pc:sldChg chg="modSp">
        <pc:chgData name="Tripp, Sialas (trip9419@vandals.uidaho.edu)" userId="S::trip9419@vandals.uidaho.edu::a1f50f26-f19a-411c-9391-6188ecb05732" providerId="AD" clId="Web-{E5A68595-FC20-43CD-AFEC-E1088F15B591}" dt="2025-02-18T16:52:53.214" v="2" actId="20577"/>
        <pc:sldMkLst>
          <pc:docMk/>
          <pc:sldMk cId="2171900454" sldId="287"/>
        </pc:sldMkLst>
        <pc:spChg chg="mod">
          <ac:chgData name="Tripp, Sialas (trip9419@vandals.uidaho.edu)" userId="S::trip9419@vandals.uidaho.edu::a1f50f26-f19a-411c-9391-6188ecb05732" providerId="AD" clId="Web-{E5A68595-FC20-43CD-AFEC-E1088F15B591}" dt="2025-02-18T16:52:53.214" v="2" actId="20577"/>
          <ac:spMkLst>
            <pc:docMk/>
            <pc:sldMk cId="2171900454" sldId="287"/>
            <ac:spMk id="3" creationId="{0160069F-7715-F53A-FD1F-3D646E44C943}"/>
          </ac:spMkLst>
        </pc:spChg>
      </pc:sldChg>
    </pc:docChg>
  </pc:docChgLst>
  <pc:docChgLst>
    <pc:chgData name="Godbehere, Brenden (godb1883@vandals.uidaho.edu)" userId="S::godb1883@vandals.uidaho.edu::d315615a-9606-48fe-abd1-05c032f92a69" providerId="AD" clId="Web-{F1643396-F3B9-E010-B68E-D4AFF4CE57FF}"/>
    <pc:docChg chg="addSld modSld">
      <pc:chgData name="Godbehere, Brenden (godb1883@vandals.uidaho.edu)" userId="S::godb1883@vandals.uidaho.edu::d315615a-9606-48fe-abd1-05c032f92a69" providerId="AD" clId="Web-{F1643396-F3B9-E010-B68E-D4AFF4CE57FF}" dt="2025-02-17T23:07:25.217" v="42" actId="1076"/>
      <pc:docMkLst>
        <pc:docMk/>
      </pc:docMkLst>
      <pc:sldChg chg="modSp">
        <pc:chgData name="Godbehere, Brenden (godb1883@vandals.uidaho.edu)" userId="S::godb1883@vandals.uidaho.edu::d315615a-9606-48fe-abd1-05c032f92a69" providerId="AD" clId="Web-{F1643396-F3B9-E010-B68E-D4AFF4CE57FF}" dt="2025-02-17T21:55:42.581" v="24" actId="20577"/>
        <pc:sldMkLst>
          <pc:docMk/>
          <pc:sldMk cId="4041824157" sldId="270"/>
        </pc:sldMkLst>
        <pc:spChg chg="mod">
          <ac:chgData name="Godbehere, Brenden (godb1883@vandals.uidaho.edu)" userId="S::godb1883@vandals.uidaho.edu::d315615a-9606-48fe-abd1-05c032f92a69" providerId="AD" clId="Web-{F1643396-F3B9-E010-B68E-D4AFF4CE57FF}" dt="2025-02-17T21:55:42.581" v="24" actId="20577"/>
          <ac:spMkLst>
            <pc:docMk/>
            <pc:sldMk cId="4041824157" sldId="270"/>
            <ac:spMk id="19" creationId="{6A0B8BEE-C990-D9B7-A0DB-AA97850768A6}"/>
          </ac:spMkLst>
        </pc:spChg>
      </pc:sldChg>
      <pc:sldChg chg="addSp delSp modSp add replId">
        <pc:chgData name="Godbehere, Brenden (godb1883@vandals.uidaho.edu)" userId="S::godb1883@vandals.uidaho.edu::d315615a-9606-48fe-abd1-05c032f92a69" providerId="AD" clId="Web-{F1643396-F3B9-E010-B68E-D4AFF4CE57FF}" dt="2025-02-17T23:07:25.217" v="42" actId="1076"/>
        <pc:sldMkLst>
          <pc:docMk/>
          <pc:sldMk cId="4029202826" sldId="284"/>
        </pc:sldMkLst>
        <pc:spChg chg="mod">
          <ac:chgData name="Godbehere, Brenden (godb1883@vandals.uidaho.edu)" userId="S::godb1883@vandals.uidaho.edu::d315615a-9606-48fe-abd1-05c032f92a69" providerId="AD" clId="Web-{F1643396-F3B9-E010-B68E-D4AFF4CE57FF}" dt="2025-02-17T23:07:00.122" v="34" actId="20577"/>
          <ac:spMkLst>
            <pc:docMk/>
            <pc:sldMk cId="4029202826" sldId="284"/>
            <ac:spMk id="2" creationId="{DE03BB05-39D3-F787-9707-A052606E93AE}"/>
          </ac:spMkLst>
        </pc:spChg>
        <pc:spChg chg="add del mod">
          <ac:chgData name="Godbehere, Brenden (godb1883@vandals.uidaho.edu)" userId="S::godb1883@vandals.uidaho.edu::d315615a-9606-48fe-abd1-05c032f92a69" providerId="AD" clId="Web-{F1643396-F3B9-E010-B68E-D4AFF4CE57FF}" dt="2025-02-17T23:07:11.779" v="38"/>
          <ac:spMkLst>
            <pc:docMk/>
            <pc:sldMk cId="4029202826" sldId="284"/>
            <ac:spMk id="7" creationId="{2BE711B7-7437-1091-220B-0372333E0792}"/>
          </ac:spMkLst>
        </pc:spChg>
        <pc:picChg chg="del">
          <ac:chgData name="Godbehere, Brenden (godb1883@vandals.uidaho.edu)" userId="S::godb1883@vandals.uidaho.edu::d315615a-9606-48fe-abd1-05c032f92a69" providerId="AD" clId="Web-{F1643396-F3B9-E010-B68E-D4AFF4CE57FF}" dt="2025-02-17T23:06:44.559" v="27"/>
          <ac:picMkLst>
            <pc:docMk/>
            <pc:sldMk cId="4029202826" sldId="284"/>
            <ac:picMk id="4" creationId="{6F20F835-32F1-3973-C7F4-DAA66742D76F}"/>
          </ac:picMkLst>
        </pc:picChg>
        <pc:picChg chg="add mod">
          <ac:chgData name="Godbehere, Brenden (godb1883@vandals.uidaho.edu)" userId="S::godb1883@vandals.uidaho.edu::d315615a-9606-48fe-abd1-05c032f92a69" providerId="AD" clId="Web-{F1643396-F3B9-E010-B68E-D4AFF4CE57FF}" dt="2025-02-17T23:07:25.217" v="42" actId="1076"/>
          <ac:picMkLst>
            <pc:docMk/>
            <pc:sldMk cId="4029202826" sldId="284"/>
            <ac:picMk id="5" creationId="{D7CAAA8C-16EF-C5BE-A54E-D181C8AAA4C5}"/>
          </ac:picMkLst>
        </pc:picChg>
      </pc:sldChg>
    </pc:docChg>
  </pc:docChgLst>
  <pc:docChgLst>
    <pc:chgData name="Baldwin, Justin (bald7435@vandals.uidaho.edu)" userId="S::bald7435@vandals.uidaho.edu::18618114-659b-4e21-bf00-a9e78313a938" providerId="AD" clId="Web-{A2AED6A7-BC81-AB6A-6F3A-35353369D64C}"/>
    <pc:docChg chg="delSld modSld">
      <pc:chgData name="Baldwin, Justin (bald7435@vandals.uidaho.edu)" userId="S::bald7435@vandals.uidaho.edu::18618114-659b-4e21-bf00-a9e78313a938" providerId="AD" clId="Web-{A2AED6A7-BC81-AB6A-6F3A-35353369D64C}" dt="2025-02-18T17:48:52.893" v="22" actId="20577"/>
      <pc:docMkLst>
        <pc:docMk/>
      </pc:docMkLst>
      <pc:sldChg chg="modSp">
        <pc:chgData name="Baldwin, Justin (bald7435@vandals.uidaho.edu)" userId="S::bald7435@vandals.uidaho.edu::18618114-659b-4e21-bf00-a9e78313a938" providerId="AD" clId="Web-{A2AED6A7-BC81-AB6A-6F3A-35353369D64C}" dt="2025-02-18T17:48:52.893" v="22" actId="20577"/>
        <pc:sldMkLst>
          <pc:docMk/>
          <pc:sldMk cId="109857222" sldId="256"/>
        </pc:sldMkLst>
        <pc:spChg chg="mod">
          <ac:chgData name="Baldwin, Justin (bald7435@vandals.uidaho.edu)" userId="S::bald7435@vandals.uidaho.edu::18618114-659b-4e21-bf00-a9e78313a938" providerId="AD" clId="Web-{A2AED6A7-BC81-AB6A-6F3A-35353369D64C}" dt="2025-02-18T17:48:52.893" v="2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45.955" v="19"/>
        <pc:sldMkLst>
          <pc:docMk/>
          <pc:sldMk cId="442472314" sldId="257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5.893" v="13"/>
        <pc:sldMkLst>
          <pc:docMk/>
          <pc:sldMk cId="1413616229" sldId="258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4.346" v="9"/>
        <pc:sldMkLst>
          <pc:docMk/>
          <pc:sldMk cId="390974436" sldId="263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0.502" v="3"/>
        <pc:sldMkLst>
          <pc:docMk/>
          <pc:sldMk cId="3909486782" sldId="267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1.830" v="6"/>
        <pc:sldMkLst>
          <pc:docMk/>
          <pc:sldMk cId="418991156" sldId="273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3.080" v="7"/>
        <pc:sldMkLst>
          <pc:docMk/>
          <pc:sldMk cId="2618621510" sldId="274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29.080" v="1"/>
        <pc:sldMkLst>
          <pc:docMk/>
          <pc:sldMk cId="2939407097" sldId="275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4.564" v="10"/>
        <pc:sldMkLst>
          <pc:docMk/>
          <pc:sldMk cId="1586007733" sldId="278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5.033" v="11"/>
        <pc:sldMkLst>
          <pc:docMk/>
          <pc:sldMk cId="1531914442" sldId="279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0.939" v="4"/>
        <pc:sldMkLst>
          <pc:docMk/>
          <pc:sldMk cId="1785746931" sldId="282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29.861" v="2"/>
        <pc:sldMkLst>
          <pc:docMk/>
          <pc:sldMk cId="3428461673" sldId="283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28.502" v="0"/>
        <pc:sldMkLst>
          <pc:docMk/>
          <pc:sldMk cId="4029202826" sldId="284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7.346" v="15"/>
        <pc:sldMkLst>
          <pc:docMk/>
          <pc:sldMk cId="2935281901" sldId="286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6.721" v="14"/>
        <pc:sldMkLst>
          <pc:docMk/>
          <pc:sldMk cId="2171900454" sldId="287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40.768" v="16"/>
        <pc:sldMkLst>
          <pc:docMk/>
          <pc:sldMk cId="819092987" sldId="288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41.612" v="17"/>
        <pc:sldMkLst>
          <pc:docMk/>
          <pc:sldMk cId="411351999" sldId="289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4.252" v="8"/>
        <pc:sldMkLst>
          <pc:docMk/>
          <pc:sldMk cId="1973049490" sldId="290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5.377" v="12"/>
        <pc:sldMkLst>
          <pc:docMk/>
          <pc:sldMk cId="3035813231" sldId="291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42.799" v="18"/>
        <pc:sldMkLst>
          <pc:docMk/>
          <pc:sldMk cId="4255346155" sldId="292"/>
        </pc:sldMkLst>
      </pc:sldChg>
      <pc:sldChg chg="del">
        <pc:chgData name="Baldwin, Justin (bald7435@vandals.uidaho.edu)" userId="S::bald7435@vandals.uidaho.edu::18618114-659b-4e21-bf00-a9e78313a938" providerId="AD" clId="Web-{A2AED6A7-BC81-AB6A-6F3A-35353369D64C}" dt="2025-02-18T17:48:31.455" v="5"/>
        <pc:sldMkLst>
          <pc:docMk/>
          <pc:sldMk cId="239071960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exagon with a tank&#10;&#10;AI-generated content may be incorrect.">
            <a:extLst>
              <a:ext uri="{FF2B5EF4-FFF2-40B4-BE49-F238E27FC236}">
                <a16:creationId xmlns:a16="http://schemas.microsoft.com/office/drawing/2014/main" id="{61F26B0D-852D-59C4-DC8E-B8F59A2E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3430" r="-1" b="479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 err="1">
                <a:solidFill>
                  <a:schemeClr val="bg1"/>
                </a:solidFill>
              </a:rPr>
              <a:t>HexTanx</a:t>
            </a:r>
            <a:r>
              <a:rPr lang="en-US" sz="5000" dirty="0">
                <a:solidFill>
                  <a:schemeClr val="bg1"/>
                </a:solidFill>
              </a:rPr>
              <a:t> Storyboard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Justin, Malik, Brenden, and Sialas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AA94C-9570-40F9-09F8-E51BD50C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5FA9-AE52-9794-6744-679A5330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First to get to the Flag is the winner.</a:t>
            </a:r>
          </a:p>
        </p:txBody>
      </p:sp>
      <p:pic>
        <p:nvPicPr>
          <p:cNvPr id="4" name="Picture 3" descr="A screenshot of a game&#10;&#10;AI-generated content may be incorrect.">
            <a:extLst>
              <a:ext uri="{FF2B5EF4-FFF2-40B4-BE49-F238E27FC236}">
                <a16:creationId xmlns:a16="http://schemas.microsoft.com/office/drawing/2014/main" id="{5A4D72D2-3EBF-6C48-1BFE-6DBB2682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100" b="-1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72F03-E83F-7155-29C6-DA8F9F0ED7B9}"/>
              </a:ext>
            </a:extLst>
          </p:cNvPr>
          <p:cNvSpPr txBox="1"/>
          <p:nvPr/>
        </p:nvSpPr>
        <p:spPr>
          <a:xfrm>
            <a:off x="269874" y="5667375"/>
            <a:ext cx="1635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Malik</a:t>
            </a:r>
          </a:p>
        </p:txBody>
      </p:sp>
    </p:spTree>
    <p:extLst>
      <p:ext uri="{BB962C8B-B14F-4D97-AF65-F5344CB8AC3E}">
        <p14:creationId xmlns:p14="http://schemas.microsoft.com/office/powerpoint/2010/main" val="388151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9741B-DF04-12F7-BFC2-83EFF3A76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92495DE-8D17-5023-17EC-E95D7C18B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A25CA-9061-2C56-0488-D5570D56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Goal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878015-8B93-0038-5F3D-FC74B516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959238-9DC9-2A7E-943E-8320C891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 err="1">
                <a:solidFill>
                  <a:schemeClr val="bg1"/>
                </a:solidFill>
              </a:rPr>
              <a:t>HexTanx</a:t>
            </a:r>
            <a:r>
              <a:rPr lang="en-US" sz="2000">
                <a:solidFill>
                  <a:schemeClr val="bg1"/>
                </a:solidFill>
              </a:rPr>
              <a:t>: </a:t>
            </a:r>
          </a:p>
          <a:p>
            <a:r>
              <a:rPr lang="en-US" sz="2000">
                <a:solidFill>
                  <a:schemeClr val="bg1"/>
                </a:solidFill>
              </a:rPr>
              <a:t>Top-down, capture-the-flag tank shooter with random item generation and enemy tank difficulty that increases as the game goes on</a:t>
            </a:r>
          </a:p>
          <a:p>
            <a:r>
              <a:rPr lang="en-US" sz="2000">
                <a:solidFill>
                  <a:schemeClr val="bg1"/>
                </a:solidFill>
              </a:rPr>
              <a:t>The player wins when the player captures the flag on all three levels.</a:t>
            </a:r>
          </a:p>
          <a:p>
            <a:r>
              <a:rPr lang="en-US" sz="2000">
                <a:solidFill>
                  <a:schemeClr val="bg1"/>
                </a:solidFill>
              </a:rPr>
              <a:t>The player loses when they die or when the enemy tank captures the flag.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1196E12-DB6B-6E42-99FB-856D037A3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5D937B-86F8-BFFD-E1F7-16A3EDBD85A4}"/>
              </a:ext>
            </a:extLst>
          </p:cNvPr>
          <p:cNvSpPr txBox="1"/>
          <p:nvPr/>
        </p:nvSpPr>
        <p:spPr>
          <a:xfrm>
            <a:off x="508000" y="5889624"/>
            <a:ext cx="1174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Justin</a:t>
            </a:r>
          </a:p>
        </p:txBody>
      </p:sp>
    </p:spTree>
    <p:extLst>
      <p:ext uri="{BB962C8B-B14F-4D97-AF65-F5344CB8AC3E}">
        <p14:creationId xmlns:p14="http://schemas.microsoft.com/office/powerpoint/2010/main" val="278824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8EF3D-DEA6-B0C3-ACCA-EC71FD67B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D8B9657-82E3-1714-4FD7-B1407205B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A8BD4-73DC-A9BD-5E89-50FBBD7E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Story of the Game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148D53-D9A6-E2A5-E9A1-B8688F088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C08320A-122C-3300-1293-61B778B9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planet Titan-4 is under attack in the year 2342. A powerful enemy group has taken control of a key resource, and it's up to you to take it back. As a tank commander, your mission is to capture flags across three different zones.</a:t>
            </a:r>
          </a:p>
          <a:p>
            <a:r>
              <a:rPr lang="en-US" sz="2000">
                <a:solidFill>
                  <a:schemeClr val="bg1"/>
                </a:solidFill>
              </a:rPr>
              <a:t>Each time you succeed, the enemy gets stronger. You need to outmaneuver them and secure all the flags before they capture yours or destroy your tank. 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6B568E-1BA6-E2A5-9D6A-1C7C96F72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A6BFDC-1A81-9C07-95BD-719C295609D1}"/>
              </a:ext>
            </a:extLst>
          </p:cNvPr>
          <p:cNvSpPr txBox="1"/>
          <p:nvPr/>
        </p:nvSpPr>
        <p:spPr>
          <a:xfrm>
            <a:off x="508000" y="5889624"/>
            <a:ext cx="1174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Justin</a:t>
            </a:r>
          </a:p>
        </p:txBody>
      </p:sp>
    </p:spTree>
    <p:extLst>
      <p:ext uri="{BB962C8B-B14F-4D97-AF65-F5344CB8AC3E}">
        <p14:creationId xmlns:p14="http://schemas.microsoft.com/office/powerpoint/2010/main" val="28007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485DF-C3A6-276B-C2DD-35CE243D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4" y="-680334"/>
            <a:ext cx="550544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Storyboard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F3490-554E-7CE6-FFBB-10B51FBBA421}"/>
              </a:ext>
            </a:extLst>
          </p:cNvPr>
          <p:cNvSpPr txBox="1"/>
          <p:nvPr/>
        </p:nvSpPr>
        <p:spPr>
          <a:xfrm>
            <a:off x="960157" y="6400277"/>
            <a:ext cx="5505449" cy="1655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Justin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B8E6CF-61A1-4A48-ADE0-5AE823AF1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59C5D17-D045-00DD-B026-489A38A6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046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 The player will be greeted with a start menu when they boot the game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6A2ED7-6866-E2E5-5B56-2DE300DF1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1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Content Placeholder 7" descr="Introducing Custom Lobbies for Games in Fortnite!">
            <a:extLst>
              <a:ext uri="{FF2B5EF4-FFF2-40B4-BE49-F238E27FC236}">
                <a16:creationId xmlns:a16="http://schemas.microsoft.com/office/drawing/2014/main" id="{5DFF8DC7-1FFB-5D0F-CEB6-200E0CCB435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r="-208"/>
          <a:stretch/>
        </p:blipFill>
        <p:spPr>
          <a:xfrm>
            <a:off x="3043901" y="1705227"/>
            <a:ext cx="9030890" cy="4966132"/>
          </a:xfrm>
          <a:prstGeom prst="rect">
            <a:avLst/>
          </a:prstGeom>
        </p:spPr>
      </p:pic>
      <p:pic>
        <p:nvPicPr>
          <p:cNvPr id="23" name="Picture 22" descr="WW1 Tank Wallpapers - Wallpaper Cave">
            <a:extLst>
              <a:ext uri="{FF2B5EF4-FFF2-40B4-BE49-F238E27FC236}">
                <a16:creationId xmlns:a16="http://schemas.microsoft.com/office/drawing/2014/main" id="{013DB022-B966-A6FB-8586-A1AAD8F4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419" y="2230032"/>
            <a:ext cx="1558122" cy="1073552"/>
          </a:xfrm>
          <a:prstGeom prst="rect">
            <a:avLst/>
          </a:prstGeom>
        </p:spPr>
      </p:pic>
      <p:pic>
        <p:nvPicPr>
          <p:cNvPr id="26" name="Picture 25" descr="Mcd Drive Thru Menu Malaysia">
            <a:extLst>
              <a:ext uri="{FF2B5EF4-FFF2-40B4-BE49-F238E27FC236}">
                <a16:creationId xmlns:a16="http://schemas.microsoft.com/office/drawing/2014/main" id="{68F6EAE7-6986-EEAB-D56B-53CB71604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00" y="2111069"/>
            <a:ext cx="2024720" cy="173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0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A7420F5A-00FD-7E47-6B8C-C33A136F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43" r="9091" b="96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F7389-426D-2481-57A9-6378ED42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Storyboard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A98D13-721F-9FDF-0000-318F68EE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A map is created and the items, enemy and player are placed.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09C7F-D97A-66DD-8E30-A89814A1A82B}"/>
              </a:ext>
            </a:extLst>
          </p:cNvPr>
          <p:cNvSpPr txBox="1"/>
          <p:nvPr/>
        </p:nvSpPr>
        <p:spPr>
          <a:xfrm>
            <a:off x="429845" y="6096000"/>
            <a:ext cx="15328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Brenden</a:t>
            </a:r>
          </a:p>
        </p:txBody>
      </p:sp>
    </p:spTree>
    <p:extLst>
      <p:ext uri="{BB962C8B-B14F-4D97-AF65-F5344CB8AC3E}">
        <p14:creationId xmlns:p14="http://schemas.microsoft.com/office/powerpoint/2010/main" val="10743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3D217-3A5F-30BA-9912-204A302D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Storyboard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2E894AC-64E0-C7C5-40A8-0969DE17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First it is the players turn the map will change color to indicate where they player can move and where they can shoot.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4A827B20-BB46-7397-EECA-30100FEA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31" r="23657" b="1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17F796-D27B-6BC4-36FD-CB51A7E2A914}"/>
              </a:ext>
            </a:extLst>
          </p:cNvPr>
          <p:cNvSpPr txBox="1"/>
          <p:nvPr/>
        </p:nvSpPr>
        <p:spPr>
          <a:xfrm>
            <a:off x="508000" y="5889624"/>
            <a:ext cx="1174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Sialas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7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00BD-686D-FCE3-D0B9-040F556B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4E71-0A70-63A3-5329-A5CB10E7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Enough successful hits will blow up the enemy tank!</a:t>
            </a: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C5AAAF3-AC0D-1904-E9BA-E82E6400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493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C4BC5-A653-F192-F469-E6AE80AA0EC9}"/>
              </a:ext>
            </a:extLst>
          </p:cNvPr>
          <p:cNvSpPr txBox="1"/>
          <p:nvPr/>
        </p:nvSpPr>
        <p:spPr>
          <a:xfrm>
            <a:off x="254000" y="5794375"/>
            <a:ext cx="1428750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Malik</a:t>
            </a:r>
          </a:p>
        </p:txBody>
      </p:sp>
    </p:spTree>
    <p:extLst>
      <p:ext uri="{BB962C8B-B14F-4D97-AF65-F5344CB8AC3E}">
        <p14:creationId xmlns:p14="http://schemas.microsoft.com/office/powerpoint/2010/main" val="304736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4DEC0-7F6E-5294-28FA-5BE5B698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Storyboard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A0B8BEE-C990-D9B7-A0DB-AA978507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The enemy will take a turn and either move or shoot at the player.</a:t>
            </a:r>
          </a:p>
        </p:txBody>
      </p:sp>
      <p:pic>
        <p:nvPicPr>
          <p:cNvPr id="5" name="Content Placeholder 4" descr="A screenshot of a game&#10;&#10;AI-generated content may be incorrect.">
            <a:extLst>
              <a:ext uri="{FF2B5EF4-FFF2-40B4-BE49-F238E27FC236}">
                <a16:creationId xmlns:a16="http://schemas.microsoft.com/office/drawing/2014/main" id="{D20E1673-DA7B-1F60-2FF8-B5F6FA29CF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76" b="-3"/>
          <a:stretch/>
        </p:blipFill>
        <p:spPr>
          <a:xfrm>
            <a:off x="6735467" y="977900"/>
            <a:ext cx="5037433" cy="4826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EEB18-8161-6BFF-F4FD-EC775D784D4A}"/>
              </a:ext>
            </a:extLst>
          </p:cNvPr>
          <p:cNvSpPr txBox="1"/>
          <p:nvPr/>
        </p:nvSpPr>
        <p:spPr>
          <a:xfrm>
            <a:off x="682624" y="5699125"/>
            <a:ext cx="1158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Brenden</a:t>
            </a:r>
          </a:p>
        </p:txBody>
      </p:sp>
    </p:spTree>
    <p:extLst>
      <p:ext uri="{BB962C8B-B14F-4D97-AF65-F5344CB8AC3E}">
        <p14:creationId xmlns:p14="http://schemas.microsoft.com/office/powerpoint/2010/main" val="404182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DD2F1-CA6A-B9DA-5F35-63A0A892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67" y="1397120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Storyboard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73C56-9E08-D49E-8285-7CC41125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67" y="2891752"/>
            <a:ext cx="4707671" cy="23345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Careful the player can be blown up too!</a:t>
            </a: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A034BCC-F8F6-0673-D96D-9D49FB90B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949" y="977900"/>
            <a:ext cx="4862468" cy="4826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2F60-14E3-4196-B7CE-175E46F04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596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F79A4-F021-DDCA-F026-E16E6E6D0333}"/>
              </a:ext>
            </a:extLst>
          </p:cNvPr>
          <p:cNvSpPr txBox="1"/>
          <p:nvPr/>
        </p:nvSpPr>
        <p:spPr>
          <a:xfrm>
            <a:off x="682624" y="5699124"/>
            <a:ext cx="15398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err="1">
                <a:solidFill>
                  <a:schemeClr val="bg1"/>
                </a:solidFill>
              </a:rPr>
              <a:t>Sialas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HexTanx Storyboard</vt:lpstr>
      <vt:lpstr>Goal</vt:lpstr>
      <vt:lpstr>Story of the Game</vt:lpstr>
      <vt:lpstr>Storyboard</vt:lpstr>
      <vt:lpstr>Storyboard</vt:lpstr>
      <vt:lpstr>Storyboard</vt:lpstr>
      <vt:lpstr>Storyboard</vt:lpstr>
      <vt:lpstr>Storyboard</vt:lpstr>
      <vt:lpstr>Storyboard</vt:lpstr>
      <vt:lpstr>Storyboard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</cp:revision>
  <dcterms:created xsi:type="dcterms:W3CDTF">2025-02-14T17:17:35Z</dcterms:created>
  <dcterms:modified xsi:type="dcterms:W3CDTF">2025-02-18T17:48:57Z</dcterms:modified>
</cp:coreProperties>
</file>