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</p:sldIdLst>
  <p:sldSz cx="12192000" cy="6858000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/>
    <p:restoredTop sz="94647"/>
  </p:normalViewPr>
  <p:slideViewPr>
    <p:cSldViewPr snapToGrid="0" snapToObjects="1">
      <p:cViewPr varScale="1">
        <p:scale>
          <a:sx n="81" d="100"/>
          <a:sy n="81" d="100"/>
        </p:scale>
        <p:origin x="96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tags" Target="tags/tag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1907810"/>
                  </p:ext>
                </p:extLst>
              </p:nvPr>
            </p:nvGraphicFramePr>
            <p:xfrm>
              <a:off x="0" y="0"/>
              <a:ext cx="12192000" cy="6857999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799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webextensions/webextension1.xml><?xml version="1.0" encoding="utf-8"?>
<we:webextension xmlns:we="http://schemas.microsoft.com/office/webextensions/webextension/2010/11" id="{f048dc4d-5853-4fa6-8f4b-e7800a6bd084}">
  <we:reference id="WA200003233" version="2.0.0.3" store="en-GB" storeType="OMEX"/>
  <we:alternateReferences/>
  <we:properties>
    <we:property name="Microsoft.Office.CampaignId" value="&quot;none&quot;"/>
    <we:property name="reportUrl" value="&quot;/groups/me/reports/15899ddb-2b9d-420f-9bea-f872d5202507/ReportSection9be5aebdbe7138d3b4ef?bookmarkGuid=598fce81-913d-435e-a30d-0c858a8d32ab&amp;bookmarkUsage=1&amp;ctid=e10c8f44-f469-448f-bc0d-d781288ff01b&amp;fromEntryPoint=export&quot;"/>
    <we:property name="reportState" value="&quot;CONNECTED&quot;"/>
    <we:property name="reportEmbeddedTime" value="&quot;2023-07-21T12:01:40.936Z&quot;"/>
    <we:property name="creatorSessionId" value="&quot;c698b89c-addb-4ad5-bf3a-b99995275bb0&quot;"/>
    <we:property name="creatorUserId" value="&quot;1003200276B2F1B7&quot;"/>
    <we:property name="creatorTenantId" value="&quot;e10c8f44-f469-448f-bc0d-d781288ff01b&quot;"/>
    <we:property name="reportName" value="&quot;superstore&quot;"/>
    <we:property name="isFiltersActionButtonVisible" value="true"/>
    <we:property name="initialStateBookmark" value="&quot;H4sIAAAAAAAAA+1ZbW/bNhD+K4W+dAO8QhIlS8o3x/OAIk2T2UWBYTCGI3lS2MqSQNFpXMP/fUdJdposbtbCmb3UHwyYx+O9PPfwdLKXjlR1lcPiLczQOXFOy/LjDPTHF57Tc4pOdnFxdj4Yn/31dnA+InFZGVUWtXOydAzoDM17Vc8htxZI+Oe050CeX0JmVynkNfacCnVdFpCrz9gq05bRc1z1HLyp8lKDNTkxYNCavSZ1WpNv7xUjjyCMusYJCtNKx1iV2nTrhGMIyCXHyGOxZDzAlM7U7W4T5uP61mkT2LAsDKiCArAy8JH7/SiIUiGiBKUnWWzltSqyvEvl9uy7RWXxMnhjeHljkeIfyKe1tFpRqlESsSjwWRjJMIjB9zgIezpVuekc8sXoptKEImHbWhsSJlmplSBPDVoa6xacpTMs8/ms+Ta6I5+Ucy1w3OY1KowyC7J0oaX1YiO51CWVpJF29heN/Kr8NNRIEumcuKveJoiBvIZCkPR+BIMs05iB6ZajnYdHX1NlGulv86IjgPvPWKck+WpVZFnMzfAKtLlbGFpYx6eLBvRflV6zzO/dC3tvua6m6ytAGh++4PWmdjb0HZNh2lA2CVgMXuSHLEl84SaBG/JHKXv4bOn9Z9drgtkMC/PA7Toydrf4toTF0PVRBIyHxFseR4Kzx3vskbC3EY0xs6eOfH0avm7gbenKZMKCVAapy0SKoed6fdz7SDCZ819+lLGAgz5S9pvoMG1QVtlVTh/TTMOYr/EhlxIMnENlN1p7r+4YsCq1IOOvZQvRrAKt6jVg69WZKmwBe84bTM2TEXu8TuGNouvW0uM95HPLjJcDIcgN3TOsX5K2hZyOzNCATZESIXuzn7oc2zL97ExtXdrbexvn+ebM8ouLUj9ZhXqOAHGFsknltcFZ60pJtHYU1v/vKvSca7vbkcy1jehWadNaY9+lMSAJIQ4F9FMWhNx7VpPA1lh3Ec4fCPpFZ+g72mpOr9DHvvotELekTVkYin7AAUNIInQxcfv7nwea32W+gwV1rgTqOxSg/qmzZsTpmujSqVpPTVui/VLiuk9u6wmnUCux6cmrLQVr1HfYZDsUuu4Cbl8g8z1IXJ9ByFnq7r9Q/3Zw29tLxCHMjhPIsd7B6Fip69K8A57j/Sb3IB3H5aenfOK3Vnfn4d6LShrEoe8J4F7ApM/oRcWDA36a7qrGArTstg71QbYl1a4xejxIWF8wHvVj7ocY+skBl+33ObQKP0TltmfbFs+PgyAIYz+iysWeL9w0fg6/ZT2H0m2fHpuh5OGJp5ybugKBl1DgA5MPlQsKifKR6af5S81pnBBqyj5+vn7A/tG2mZVWq78B8zzdPfMbAAA=&quot;"/>
    <we:property name="bookmark" value="&quot;H4sIAAAAAAAAA+1Z32/bNhD+Vwq99MUbJJHUj7w1XgoUGLYsLjIMQx6O1ElRK4sCRaXxAv/vO0qKM3t20xbebKR+CECeyLvvvvtEH5UHLyvbpoLFLzBH78w71/rjHMzHV4E38ep1mx9JFWcJ8BSzWCWCRxJolW5sqevWO3vwLJgC7XXZdlA5h2T808uZECriElBAGqOPqR95NxMPquoSCrcmh6rFidegaXUNVfkXDi7okTUdLice3jeVNuACzSxYdMHuaDnNCWDwIyMcoGx5hzNUdrBeYaONHeeppOgoM4lxwJKMSY457WmHpz3459e7oD2wqa4tlDUBcDYIUYZRzONcqZi4CTKWOHtb1kU1pvK09/2icaRavLdS3zv+5AeK6Twtl5RqnMYs5iETcSZ4AmEgQbndeVnZMaBcXNw3hrglxgdvU+Kk0KZUFKlny2A7kPPgTXXVzfvRxZp9pjuj8GrI66K2pV2Qp19N5qI4JJdGU0l66+h/0dtv9aepQbJk3pm/nKxAvMnuoFZk3UTwpigMFmDH6cXe4dEwL21vfdvVowD8f2O9Ictnq5LpurPTWzB2vTA0cYHPFz3pP5XmUWXhZAP2wXJd3jy+ArTiwz90vaqdg75nMdz0kk05SyCIQ8HSNFR+yn0hn5Xs8atl8r+9XjMs5ljbLW/XSbH75XcQLAo/RMWZFKRbmcRKsufP2JNgnxBdYeF2nfT63+h1Re8gV5aljOcZz32mchSBH0R48JZg1skfvpe2QII5Sfar5DAINwl9OmRTAYlQEOWMCxm8qHN2J9Z9wPkDwbwaHX2DaCu6oJxU+zUUD6Ldel89+Gnb33q/QQVtVSo0axLw5kjXdDcokO6wbhMl0gzBSmyfkl0fXT9euEkpb42e99vG7waaImymMPEGDL6r5++3aHCsW52Vj6J6t8FL++WlHSZ97B1kUdhrqLr+MwR5/bm0Q7YPg5lWvn5HWKCG1261K7/7c/sysLCFlrnOeuKwL/92l+fQlso5HNztkPIK2H71MZ674EcKWRhA6ocMhGS5f3gJf2nDcLDm9Rh6lhlU2O6hZWnKO23fg6xw8/jfKscr/WmPYtzoBSaj1/1F2GiQc56IMFAgA86ykFGDHMAR9xn7qrECk42PjvUnfkeq48EYSJ6ySDEZR4kMBYowPeKy/dbBsOC7qNzubIfihQnnXCRhTJVLglD5efISvqG8hNLt7qv7pmR7L6g72zag8BJq3NL5ULmgzhxHn+1++n/lrHqf5fJvf2WifGAaAAA=&quot;"/>
    <we:property name="embedUrl" value="&quot;/reportEmbed?reportId=15899ddb-2b9d-420f-9bea-f872d5202507&amp;config=eyJjbHVzdGVyVXJsIjoiaHR0cHM6Ly9XQUJJLU5PUlRILUVVUk9QRS1yZWRpcmVjdC5hbmFseXNpcy53aW5kb3dzLm5ldCIsImVtYmVkRmVhdHVyZXMiOnsibW9kZXJuRW1iZWQiOnRydWUsInVzYWdlTWV0cmljc1ZOZXh0Ijp0cnVlfX0%3D&amp;disableSensitivityBanner=true&quot;"/>
    <we:property name="datasetId" value="&quot;ad2f09a9-59c5-44f6-91ed-aa6564be64f2&quot;"/>
    <we:property name="pageName" value="&quot;ReportSection9be5aebdbe7138d3b4ef&quot;"/>
    <we:property name="pageDisplayName" value="&quot;Store profit report&quot;"/>
    <we:property name="backgroundColor" value="&quot;#000000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Props1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1523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Bren Makara</cp:lastModifiedBy>
  <cp:revision>3</cp:revision>
  <dcterms:created xsi:type="dcterms:W3CDTF">2018-06-07T21:39:02Z</dcterms:created>
  <dcterms:modified xsi:type="dcterms:W3CDTF">2023-07-21T12:09:12Z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