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1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9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1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1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1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32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1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9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0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67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7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82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2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13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D97B37-B455-4B73-AFB5-7DDD6ADA2FB5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2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C69F6-A9E9-47A2-8319-5508E508B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Booking System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9E7519-D68A-4F6D-B044-F76013B3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790762"/>
            <a:ext cx="6815669" cy="1376042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Prepared by </a:t>
            </a:r>
          </a:p>
          <a:p>
            <a:r>
              <a:rPr lang="en-US" altLang="zh-TW" dirty="0"/>
              <a:t>B10815044 Hsieh, Jun-Yao </a:t>
            </a:r>
          </a:p>
          <a:p>
            <a:r>
              <a:rPr lang="en-US" altLang="zh-TW" dirty="0"/>
              <a:t>B10815054 Huang, Chen-</a:t>
            </a:r>
            <a:r>
              <a:rPr lang="en-US" altLang="zh-TW" dirty="0" err="1"/>
              <a:t>En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B10815058 Pu, Chi-Hao </a:t>
            </a:r>
          </a:p>
          <a:p>
            <a:r>
              <a:rPr lang="en-US" altLang="zh-TW" dirty="0"/>
              <a:t>B10815057 Liao, Sheng-Hao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E1E348-C2C6-46F4-945B-3577995980AD}"/>
              </a:ext>
            </a:extLst>
          </p:cNvPr>
          <p:cNvSpPr txBox="1"/>
          <p:nvPr/>
        </p:nvSpPr>
        <p:spPr>
          <a:xfrm>
            <a:off x="2692398" y="47974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Group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24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C0EBE-00DC-47F6-90C3-1BFE639F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25" y="481075"/>
            <a:ext cx="9601196" cy="1303867"/>
          </a:xfrm>
        </p:spPr>
        <p:txBody>
          <a:bodyPr/>
          <a:lstStyle/>
          <a:p>
            <a:r>
              <a:rPr lang="en-US" altLang="zh-TW" dirty="0"/>
              <a:t>Team Members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4D39866-1B91-475C-B594-214B5DCB7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767468"/>
              </p:ext>
            </p:extLst>
          </p:nvPr>
        </p:nvGraphicFramePr>
        <p:xfrm>
          <a:off x="2163643" y="1640141"/>
          <a:ext cx="7864713" cy="4568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8908">
                  <a:extLst>
                    <a:ext uri="{9D8B030D-6E8A-4147-A177-3AD203B41FA5}">
                      <a16:colId xmlns:a16="http://schemas.microsoft.com/office/drawing/2014/main" val="3913346359"/>
                    </a:ext>
                  </a:extLst>
                </a:gridCol>
                <a:gridCol w="4245805">
                  <a:extLst>
                    <a:ext uri="{9D8B030D-6E8A-4147-A177-3AD203B41FA5}">
                      <a16:colId xmlns:a16="http://schemas.microsoft.com/office/drawing/2014/main" val="2165009295"/>
                    </a:ext>
                  </a:extLst>
                </a:gridCol>
              </a:tblGrid>
              <a:tr h="147180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Hsieh, Jun-Yao 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(Project Manager)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(Developer)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 Host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 Management 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and Manage Database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to develop the main system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Test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assignment and coordinate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42035986"/>
                  </a:ext>
                </a:extLst>
              </a:tr>
              <a:tr h="81224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Huang, Chen-En </a:t>
                      </a:r>
                      <a:endParaRPr lang="zh-TW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(Developer)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Calendar API interface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requirement implement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writer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960966302"/>
                  </a:ext>
                </a:extLst>
              </a:tr>
              <a:tr h="81224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Pu, Chi-Hao </a:t>
                      </a:r>
                      <a:endParaRPr lang="zh-TW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(Art)</a:t>
                      </a:r>
                      <a:endParaRPr lang="zh-TW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(Developer)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fontAlgn="base" latinLnBrk="0" hangingPunct="1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 design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fontAlgn="base" latinLnBrk="0" hangingPunct="1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writer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fontAlgn="base" latinLnBrk="0" hangingPunct="1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tester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1793169995"/>
                  </a:ext>
                </a:extLst>
              </a:tr>
              <a:tr h="147180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Liao, Sheng-Hao </a:t>
                      </a:r>
                      <a:endParaRPr lang="zh-TW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(Program Manager)</a:t>
                      </a:r>
                      <a:endParaRPr lang="zh-TW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(Developer)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Core component design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Core component implement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Run &amp; Build manual writer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Google account provider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Technical writer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System tester</a:t>
                      </a:r>
                      <a:endParaRPr lang="zh-TW" sz="1400" u="none" strike="noStrike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164414731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9A6F3DE-1790-428D-B30A-BFDBC183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7149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0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C51AF-BB58-4136-B677-69696A79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F5040-5C78-44A9-ABC1-4CA1171D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316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112</Words>
  <Application>Microsoft Office PowerPoint</Application>
  <PresentationFormat>寬螢幕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有機</vt:lpstr>
      <vt:lpstr>Booking System</vt:lpstr>
      <vt:lpstr>Team Members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System</dc:title>
  <dc:creator>JunYao</dc:creator>
  <cp:lastModifiedBy>JunYao</cp:lastModifiedBy>
  <cp:revision>5</cp:revision>
  <dcterms:created xsi:type="dcterms:W3CDTF">2022-01-16T13:41:30Z</dcterms:created>
  <dcterms:modified xsi:type="dcterms:W3CDTF">2022-01-16T13:50:14Z</dcterms:modified>
</cp:coreProperties>
</file>