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320" r:id="rId5"/>
    <p:sldId id="321" r:id="rId6"/>
    <p:sldId id="322" r:id="rId7"/>
    <p:sldId id="323" r:id="rId8"/>
    <p:sldId id="264" r:id="rId9"/>
    <p:sldId id="265" r:id="rId10"/>
    <p:sldId id="311" r:id="rId11"/>
    <p:sldId id="312" r:id="rId12"/>
    <p:sldId id="313" r:id="rId13"/>
    <p:sldId id="314" r:id="rId14"/>
    <p:sldId id="315" r:id="rId15"/>
    <p:sldId id="318" r:id="rId16"/>
    <p:sldId id="319" r:id="rId17"/>
    <p:sldId id="259" r:id="rId18"/>
    <p:sldId id="260" r:id="rId19"/>
    <p:sldId id="261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7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3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798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70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06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653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60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68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1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92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03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8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5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21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58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69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97B37-B455-4B73-AFB5-7DDD6ADA2FB5}" type="datetimeFigureOut">
              <a:rPr lang="zh-TW" altLang="en-US" smtClean="0"/>
              <a:t>2022/1/20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C8CC5C-CC66-4C94-9C99-35C932A987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C69F6-A9E9-47A2-8319-5508E508B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8718" y="919344"/>
            <a:ext cx="5390882" cy="909456"/>
          </a:xfrm>
        </p:spPr>
        <p:txBody>
          <a:bodyPr/>
          <a:lstStyle/>
          <a:p>
            <a:r>
              <a:rPr lang="en-US" altLang="zh-TW" dirty="0"/>
              <a:t>Booking System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9E7519-D68A-4F6D-B044-F76013B3A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4008266"/>
            <a:ext cx="7766936" cy="2317075"/>
          </a:xfrm>
        </p:spPr>
        <p:txBody>
          <a:bodyPr>
            <a:normAutofit/>
          </a:bodyPr>
          <a:lstStyle/>
          <a:p>
            <a:r>
              <a:rPr lang="en-US" altLang="zh-TW" dirty="0"/>
              <a:t>Prepared by </a:t>
            </a:r>
          </a:p>
          <a:p>
            <a:r>
              <a:rPr lang="en-US" altLang="zh-TW" dirty="0"/>
              <a:t>B10815044 Hsieh, Jun-Yao </a:t>
            </a:r>
          </a:p>
          <a:p>
            <a:r>
              <a:rPr lang="en-US" altLang="zh-TW" dirty="0"/>
              <a:t>B10815054 Huang, Chen-</a:t>
            </a:r>
            <a:r>
              <a:rPr lang="en-US" altLang="zh-TW" dirty="0" err="1"/>
              <a:t>En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B10815058 Pu, Chi-Hao </a:t>
            </a:r>
          </a:p>
          <a:p>
            <a:r>
              <a:rPr lang="en-US" altLang="zh-TW" dirty="0"/>
              <a:t>B10815057 Liao, Sheng-Hao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5E1E348-C2C6-46F4-945B-3577995980AD}"/>
              </a:ext>
            </a:extLst>
          </p:cNvPr>
          <p:cNvSpPr txBox="1"/>
          <p:nvPr/>
        </p:nvSpPr>
        <p:spPr>
          <a:xfrm>
            <a:off x="2212532" y="562062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Group 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724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91">
            <a:extLst>
              <a:ext uri="{FF2B5EF4-FFF2-40B4-BE49-F238E27FC236}">
                <a16:creationId xmlns:a16="http://schemas.microsoft.com/office/drawing/2014/main" id="{1733BB9A-E989-4603-BA2A-4288FD8E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282575"/>
            <a:ext cx="3518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操作流程</a:t>
            </a:r>
            <a:r>
              <a:rPr lang="en-US" altLang="zh-TW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-</a:t>
            </a: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登入</a:t>
            </a:r>
            <a:endParaRPr lang="zh-CN" altLang="en-US" sz="4000" b="1" dirty="0">
              <a:solidFill>
                <a:schemeClr val="accent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CD8BD6B-7940-4655-B4A7-39BCF923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8978"/>
            <a:ext cx="5145399" cy="4040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A9D972-83FC-4C7F-B4A4-B18AD8AA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01" y="1557771"/>
            <a:ext cx="48514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填入帳號資訊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點擊註冊帳號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點擊登入</a:t>
            </a:r>
          </a:p>
        </p:txBody>
      </p:sp>
    </p:spTree>
    <p:extLst>
      <p:ext uri="{BB962C8B-B14F-4D97-AF65-F5344CB8AC3E}">
        <p14:creationId xmlns:p14="http://schemas.microsoft.com/office/powerpoint/2010/main" val="414212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5E3D7136-14A3-40EE-AD5B-038DB395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41" y="1161185"/>
            <a:ext cx="2123950" cy="1662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8" name="文本框 91">
            <a:extLst>
              <a:ext uri="{FF2B5EF4-FFF2-40B4-BE49-F238E27FC236}">
                <a16:creationId xmlns:a16="http://schemas.microsoft.com/office/drawing/2014/main" id="{1733BB9A-E989-4603-BA2A-4288FD8E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282575"/>
            <a:ext cx="35189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操作流程</a:t>
            </a:r>
            <a:r>
              <a:rPr lang="en-US" altLang="zh-TW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-</a:t>
            </a: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預約</a:t>
            </a:r>
            <a:endParaRPr lang="zh-CN" altLang="en-US" sz="4000" b="1" dirty="0">
              <a:solidFill>
                <a:schemeClr val="accent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A9D972-83FC-4C7F-B4A4-B18AD8AA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01" y="1557771"/>
            <a:ext cx="48514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選擇房間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選擇年份與月份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選擇日期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選擇開始時間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填入其他資訊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點選確認按鈕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成功建立事件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FF5C59-EA5E-4FF5-ABC8-72CE64F5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287" y="282575"/>
            <a:ext cx="2555275" cy="199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13EC5C-0DA0-4E29-BD70-4D9FC83ED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923" y="3413403"/>
            <a:ext cx="3875755" cy="3048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B3F440-76E9-49DB-B617-ABBE4C02E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510" y="3813199"/>
            <a:ext cx="2244790" cy="1765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A3A5513-7A5D-4CAE-8B9F-45563313E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48" y="2411465"/>
            <a:ext cx="1903396" cy="1497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954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454F236-1E10-4763-A4DB-12257897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53" y="3429000"/>
            <a:ext cx="3855925" cy="3032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3D7136-14A3-40EE-AD5B-038DB395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41" y="1161185"/>
            <a:ext cx="2123950" cy="1662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8" name="文本框 91">
            <a:extLst>
              <a:ext uri="{FF2B5EF4-FFF2-40B4-BE49-F238E27FC236}">
                <a16:creationId xmlns:a16="http://schemas.microsoft.com/office/drawing/2014/main" id="{1733BB9A-E989-4603-BA2A-4288FD8E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282575"/>
            <a:ext cx="45448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操作流程</a:t>
            </a:r>
            <a:r>
              <a:rPr lang="en-US" altLang="zh-TW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-</a:t>
            </a: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修改事件</a:t>
            </a:r>
            <a:endParaRPr lang="zh-CN" altLang="en-US" sz="4000" b="1" dirty="0">
              <a:solidFill>
                <a:schemeClr val="accent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A9D972-83FC-4C7F-B4A4-B18AD8AA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01" y="1557771"/>
            <a:ext cx="48514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選擇房間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選擇年份與月份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選擇日期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選擇修改事件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修改事件內容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點選確認按鈕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成功修改事件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FF5C59-EA5E-4FF5-ABC8-72CE64F5D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87" y="282575"/>
            <a:ext cx="2555275" cy="199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7A1529E-A672-4C4F-B129-F018EA705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807" y="3813199"/>
            <a:ext cx="2262748" cy="1765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7C81216C-CB6C-4EBC-ACBA-F1266ADBB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0449" y="2411465"/>
            <a:ext cx="1903396" cy="1497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9537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573E7DC-81D4-48E6-B3C1-1B6E85EA0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52" y="3428998"/>
            <a:ext cx="3855926" cy="3032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E3D7136-14A3-40EE-AD5B-038DB395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41" y="1161185"/>
            <a:ext cx="2123950" cy="16625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8" name="文本框 91">
            <a:extLst>
              <a:ext uri="{FF2B5EF4-FFF2-40B4-BE49-F238E27FC236}">
                <a16:creationId xmlns:a16="http://schemas.microsoft.com/office/drawing/2014/main" id="{1733BB9A-E989-4603-BA2A-4288FD8E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282575"/>
            <a:ext cx="454483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操作流程</a:t>
            </a:r>
            <a:r>
              <a:rPr lang="en-US" altLang="zh-TW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-</a:t>
            </a: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刪除事件</a:t>
            </a:r>
            <a:endParaRPr lang="zh-CN" altLang="en-US" sz="4000" b="1" dirty="0">
              <a:solidFill>
                <a:schemeClr val="accent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A9D972-83FC-4C7F-B4A4-B18AD8AA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01" y="1557771"/>
            <a:ext cx="48514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選擇房間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選擇年份與月份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選擇日期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選擇刪除事件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事件刪除成功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FF5C59-EA5E-4FF5-ABC8-72CE64F5D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87" y="282575"/>
            <a:ext cx="2555275" cy="19988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7C81216C-CB6C-4EBC-ACBA-F1266ADBB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23752"/>
            <a:ext cx="2798618" cy="2201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93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 91">
            <a:extLst>
              <a:ext uri="{FF2B5EF4-FFF2-40B4-BE49-F238E27FC236}">
                <a16:creationId xmlns:a16="http://schemas.microsoft.com/office/drawing/2014/main" id="{1733BB9A-E989-4603-BA2A-4288FD8E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282575"/>
            <a:ext cx="5057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操作流程</a:t>
            </a:r>
            <a:r>
              <a:rPr lang="en-US" altLang="zh-TW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-</a:t>
            </a: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建立會議室</a:t>
            </a:r>
            <a:endParaRPr lang="zh-CN" altLang="en-US" sz="4000" b="1" dirty="0">
              <a:solidFill>
                <a:schemeClr val="accent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A9D972-83FC-4C7F-B4A4-B18AD8AA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01" y="1557771"/>
            <a:ext cx="48514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填入房間名稱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點選新增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成功建立房間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9799996-EB73-4CC7-9234-A62176A2F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03" y="3429000"/>
            <a:ext cx="3524114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7F84B18-E983-4117-B388-23CCC93B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60" y="1204120"/>
            <a:ext cx="3215850" cy="2529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903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1C8085-9809-4BB3-814A-95DB1DF1C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03" y="3428999"/>
            <a:ext cx="3524114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8" name="文本框 91">
            <a:extLst>
              <a:ext uri="{FF2B5EF4-FFF2-40B4-BE49-F238E27FC236}">
                <a16:creationId xmlns:a16="http://schemas.microsoft.com/office/drawing/2014/main" id="{1733BB9A-E989-4603-BA2A-4288FD8E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282575"/>
            <a:ext cx="5057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操作流程</a:t>
            </a:r>
            <a:r>
              <a:rPr lang="en-US" altLang="zh-TW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-</a:t>
            </a: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修改會議室</a:t>
            </a:r>
            <a:endParaRPr lang="zh-CN" altLang="en-US" sz="4000" b="1" dirty="0">
              <a:solidFill>
                <a:schemeClr val="accent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A9D972-83FC-4C7F-B4A4-B18AD8AA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01" y="1557771"/>
            <a:ext cx="48514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選擇欲修改房間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填入房間新名稱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點選修改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成功修改房間</a:t>
            </a:r>
            <a:endParaRPr lang="en-US" altLang="zh-TW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CF9A0E-6F81-4185-BFD3-080077D74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60" y="1204121"/>
            <a:ext cx="3215850" cy="2529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3863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DD952DC-5941-4FC7-B9B6-6A1A387C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303" y="3428999"/>
            <a:ext cx="3524114" cy="2771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8" name="文本框 91">
            <a:extLst>
              <a:ext uri="{FF2B5EF4-FFF2-40B4-BE49-F238E27FC236}">
                <a16:creationId xmlns:a16="http://schemas.microsoft.com/office/drawing/2014/main" id="{1733BB9A-E989-4603-BA2A-4288FD8E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76" y="282575"/>
            <a:ext cx="505779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 Light" panose="020B0502040204020203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操作流程</a:t>
            </a:r>
            <a:r>
              <a:rPr lang="en-US" altLang="zh-TW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-</a:t>
            </a:r>
            <a:r>
              <a:rPr lang="zh-TW" altLang="en-US" sz="4000" b="1" dirty="0">
                <a:solidFill>
                  <a:schemeClr val="accent1"/>
                </a:solidFill>
                <a:latin typeface="華康中黑體" panose="020B0509000000000000" pitchFamily="49" charset="-120"/>
                <a:ea typeface="華康中黑體" panose="020B0509000000000000" pitchFamily="49" charset="-120"/>
                <a:cs typeface="華康中黑體" panose="020B0509000000000000" pitchFamily="49" charset="-120"/>
              </a:rPr>
              <a:t>刪除會議室</a:t>
            </a:r>
            <a:endParaRPr lang="zh-CN" altLang="en-US" sz="4000" b="1" dirty="0">
              <a:solidFill>
                <a:schemeClr val="accent1"/>
              </a:solidFill>
              <a:latin typeface="華康中黑體" panose="020B0509000000000000" pitchFamily="49" charset="-120"/>
              <a:ea typeface="華康中黑體" panose="020B0509000000000000" pitchFamily="49" charset="-120"/>
              <a:cs typeface="華康中黑體" panose="020B0509000000000000" pitchFamily="49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5A9D972-83FC-4C7F-B4A4-B18AD8AA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601" y="1557771"/>
            <a:ext cx="48514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選擇欲刪除房間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點選刪除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成功刪除房間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145734-34DF-4F6F-911E-D02280D3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60" y="1204121"/>
            <a:ext cx="3215850" cy="2529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9821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B2B9F6-1F69-44FC-93C5-B4AFDB3B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1E3C50-4D62-4A14-B3ED-CFE48806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Flexible to make further change </a:t>
            </a:r>
          </a:p>
          <a:p>
            <a:r>
              <a:rPr lang="en-US" altLang="zh-TW" dirty="0"/>
              <a:t>Customized and Beautiful GUI</a:t>
            </a:r>
          </a:p>
          <a:p>
            <a:r>
              <a:rPr lang="en-US" altLang="zh-TW" dirty="0"/>
              <a:t>The change in the system will also apply to Google calendar</a:t>
            </a:r>
          </a:p>
          <a:p>
            <a:r>
              <a:rPr lang="en-US" altLang="zh-TW" dirty="0"/>
              <a:t>Very easy and convenient to use</a:t>
            </a:r>
          </a:p>
        </p:txBody>
      </p:sp>
    </p:spTree>
    <p:extLst>
      <p:ext uri="{BB962C8B-B14F-4D97-AF65-F5344CB8AC3E}">
        <p14:creationId xmlns:p14="http://schemas.microsoft.com/office/powerpoint/2010/main" val="166640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D610F-9BCC-466B-BB0A-07F5607E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07F4A-630E-4FA9-B57C-73DAA03A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participant not allow two meeting at same time</a:t>
            </a:r>
          </a:p>
          <a:p>
            <a:r>
              <a:rPr lang="en-US" altLang="zh-TW" dirty="0"/>
              <a:t>The room not allow two meeting at same time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338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00714-1B56-4A68-BF83-CC48F46D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requirements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D3E015DE-03F4-46E2-9DEE-53CC3D8B1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Manage Meeting rooms</a:t>
            </a:r>
            <a:r>
              <a:rPr lang="zh-TW" altLang="en-US" dirty="0"/>
              <a:t>：</a:t>
            </a:r>
            <a:r>
              <a:rPr lang="en-US" altLang="zh-TW" dirty="0"/>
              <a:t>Create/Delete/Modify Meeting rooms</a:t>
            </a:r>
          </a:p>
          <a:p>
            <a:r>
              <a:rPr lang="en-US" altLang="zh-TW" dirty="0"/>
              <a:t>Manage Meeting </a:t>
            </a:r>
            <a:r>
              <a:rPr lang="zh-TW" altLang="en-US" dirty="0"/>
              <a:t>：</a:t>
            </a:r>
            <a:r>
              <a:rPr lang="en-US" altLang="zh-TW" dirty="0"/>
              <a:t>Create/Delete</a:t>
            </a:r>
          </a:p>
          <a:p>
            <a:r>
              <a:rPr lang="en-US" altLang="zh-TW" dirty="0"/>
              <a:t>Modify Meeting Information</a:t>
            </a:r>
            <a:r>
              <a:rPr lang="zh-TW" altLang="en-US" dirty="0"/>
              <a:t>：</a:t>
            </a:r>
            <a:r>
              <a:rPr lang="en-US" altLang="zh-TW" dirty="0"/>
              <a:t>Modify the title, time, participants, description</a:t>
            </a:r>
          </a:p>
          <a:p>
            <a:r>
              <a:rPr lang="en-US" altLang="zh-TW" dirty="0"/>
              <a:t>Show my meeting</a:t>
            </a:r>
            <a:r>
              <a:rPr lang="zh-TW" altLang="en-US" dirty="0"/>
              <a:t> ：</a:t>
            </a:r>
            <a:r>
              <a:rPr lang="en-US" altLang="zh-TW" dirty="0"/>
              <a:t>To show the meetings user attends</a:t>
            </a:r>
          </a:p>
          <a:p>
            <a:r>
              <a:rPr lang="en-US" altLang="zh-TW" dirty="0"/>
              <a:t>Login/Register</a:t>
            </a:r>
          </a:p>
          <a:p>
            <a:r>
              <a:rPr lang="en-US" altLang="zh-TW" dirty="0"/>
              <a:t>System Synchronization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7DF678-7EBA-4B2B-A0C4-FDC7E6CBE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5294915" y="-48399"/>
            <a:ext cx="2286541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C0EBE-00DC-47F6-90C3-1BFE639F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625" y="481075"/>
            <a:ext cx="9601196" cy="1303867"/>
          </a:xfrm>
        </p:spPr>
        <p:txBody>
          <a:bodyPr/>
          <a:lstStyle/>
          <a:p>
            <a:r>
              <a:rPr lang="en-US" altLang="zh-TW" dirty="0"/>
              <a:t>Team Members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4D39866-1B91-475C-B594-214B5DCB7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895757"/>
              </p:ext>
            </p:extLst>
          </p:nvPr>
        </p:nvGraphicFramePr>
        <p:xfrm>
          <a:off x="219433" y="2072894"/>
          <a:ext cx="6767293" cy="42840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13936">
                  <a:extLst>
                    <a:ext uri="{9D8B030D-6E8A-4147-A177-3AD203B41FA5}">
                      <a16:colId xmlns:a16="http://schemas.microsoft.com/office/drawing/2014/main" val="3913346359"/>
                    </a:ext>
                  </a:extLst>
                </a:gridCol>
                <a:gridCol w="3653357">
                  <a:extLst>
                    <a:ext uri="{9D8B030D-6E8A-4147-A177-3AD203B41FA5}">
                      <a16:colId xmlns:a16="http://schemas.microsoft.com/office/drawing/2014/main" val="2165009295"/>
                    </a:ext>
                  </a:extLst>
                </a:gridCol>
              </a:tblGrid>
              <a:tr h="135953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Hsieh, Jun-Yao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(Project Manager)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Meeting Host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Documents Management 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and Manage Database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 to develop the main system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assignment and coordinate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42035986"/>
                  </a:ext>
                </a:extLst>
              </a:tr>
              <a:tr h="75028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Huang, Chen-</a:t>
                      </a:r>
                      <a:r>
                        <a:rPr lang="en-US" sz="1400" dirty="0" err="1">
                          <a:effectLst/>
                        </a:rPr>
                        <a:t>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Calendar API interface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 requirement implement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latinLnBrk="0" hangingPunct="1">
                        <a:buFont typeface="+mj-lt"/>
                        <a:buAutoNum type="arabicPeriod"/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writer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960966302"/>
                  </a:ext>
                </a:extLst>
              </a:tr>
              <a:tr h="750286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Pu, Chi-Hao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altLang="zh-TW" sz="1400" dirty="0">
                          <a:effectLst/>
                        </a:rPr>
                        <a:t>UI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Design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 design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Technical writer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457200" rtl="0" eaLnBrk="1" fontAlgn="base" latinLnBrk="0" hangingPunct="1"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tester</a:t>
                      </a:r>
                      <a:endParaRPr lang="zh-TW" alt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1793169995"/>
                  </a:ext>
                </a:extLst>
              </a:tr>
              <a:tr h="1359539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Liao, Sheng-Hao 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(Program Manager)</a:t>
                      </a:r>
                      <a:endParaRPr lang="zh-TW" sz="1400" dirty="0">
                        <a:effectLst/>
                      </a:endParaRPr>
                    </a:p>
                    <a:p>
                      <a:r>
                        <a:rPr lang="en-US" sz="1400" dirty="0">
                          <a:effectLst/>
                        </a:rPr>
                        <a:t>(Developer)</a:t>
                      </a:r>
                      <a:endParaRPr lang="zh-TW" sz="14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Core component design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Core component implement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Run &amp; Build manual writer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Google account provider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Technical writer</a:t>
                      </a:r>
                      <a:endParaRPr lang="zh-TW" sz="1400" u="none" strike="noStrike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400" u="none" strike="noStrike" dirty="0">
                          <a:effectLst/>
                        </a:rPr>
                        <a:t>System tester</a:t>
                      </a:r>
                      <a:endParaRPr lang="zh-TW" sz="1400" u="none" strike="noStrike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5446" marR="55446" marT="55446" marB="55446"/>
                </a:tc>
                <a:extLst>
                  <a:ext uri="{0D108BD9-81ED-4DB2-BD59-A6C34878D82A}">
                    <a16:rowId xmlns:a16="http://schemas.microsoft.com/office/drawing/2014/main" val="16441473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9A6F3DE-1790-428D-B30A-BFDBC1830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7149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B87D5E-5225-4102-B15C-362953D7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528" y="3429000"/>
            <a:ext cx="4858348" cy="18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07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2733D-26DC-4D02-8ED1-F86B3D76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Non-Functional requirement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701C1-F252-4D93-BF3E-36308B4E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Safety requirement</a:t>
            </a:r>
          </a:p>
          <a:p>
            <a:pPr lvl="1"/>
            <a:r>
              <a:rPr lang="en-US" altLang="zh-TW" dirty="0"/>
              <a:t>Backup database to prevent users from doing irreversible or illegal operations.</a:t>
            </a:r>
          </a:p>
          <a:p>
            <a:r>
              <a:rPr lang="en-US" altLang="zh-TW" dirty="0"/>
              <a:t>Security requirement</a:t>
            </a:r>
          </a:p>
          <a:p>
            <a:pPr lvl="1"/>
            <a:r>
              <a:rPr lang="en-US" altLang="zh-TW" dirty="0"/>
              <a:t>Verify the user’s identity before user access to database.</a:t>
            </a:r>
          </a:p>
        </p:txBody>
      </p:sp>
    </p:spTree>
    <p:extLst>
      <p:ext uri="{BB962C8B-B14F-4D97-AF65-F5344CB8AC3E}">
        <p14:creationId xmlns:p14="http://schemas.microsoft.com/office/powerpoint/2010/main" val="351576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8C51AF-BB58-4136-B677-69696A79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Booking 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F5040-5C78-44A9-ABC1-4CA1171D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assistance system for user to book meeting room</a:t>
            </a:r>
          </a:p>
          <a:p>
            <a:r>
              <a:rPr lang="en-US" altLang="zh-TW" dirty="0"/>
              <a:t>Multiuser, multitasking systems</a:t>
            </a:r>
          </a:p>
          <a:p>
            <a:r>
              <a:rPr lang="en-US" altLang="zh-TW" dirty="0"/>
              <a:t>Provides graphical user interface operation</a:t>
            </a:r>
          </a:p>
          <a:p>
            <a:r>
              <a:rPr lang="en-US" altLang="zh-TW" dirty="0"/>
              <a:t>Integrate with google calendar</a:t>
            </a:r>
          </a:p>
        </p:txBody>
      </p:sp>
    </p:spTree>
    <p:extLst>
      <p:ext uri="{BB962C8B-B14F-4D97-AF65-F5344CB8AC3E}">
        <p14:creationId xmlns:p14="http://schemas.microsoft.com/office/powerpoint/2010/main" val="189731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70E9A-8059-4FBC-99C5-BA376DDD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Goal of </a:t>
            </a:r>
            <a:r>
              <a:rPr lang="en-US" altLang="zh-TW" dirty="0" err="1"/>
              <a:t>BookSystem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CD2BD0-9622-46A2-B1D5-27E1B3217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Makes the process of booking meetings easier and faster</a:t>
            </a:r>
          </a:p>
          <a:p>
            <a:r>
              <a:rPr lang="en-US" altLang="zh-TW" dirty="0"/>
              <a:t>Remind attendees to join the meeting</a:t>
            </a:r>
          </a:p>
          <a:p>
            <a:r>
              <a:rPr lang="en-US" altLang="zh-TW" dirty="0"/>
              <a:t>Provide a system that can modify booking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09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0325D-53C9-4D9F-A206-39E38281C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choose </a:t>
            </a:r>
            <a:r>
              <a:rPr lang="en-US" altLang="zh-TW" dirty="0" err="1"/>
              <a:t>BookSystem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9B053-5AF8-476A-8671-083F235E0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Stable and reliable system</a:t>
            </a:r>
          </a:p>
          <a:p>
            <a:r>
              <a:rPr lang="en-US" altLang="zh-TW" dirty="0"/>
              <a:t>User friendly UI</a:t>
            </a:r>
          </a:p>
          <a:p>
            <a:r>
              <a:rPr lang="en-US" altLang="zh-TW" dirty="0"/>
              <a:t>Allow multiple people to edit information at the same time</a:t>
            </a:r>
          </a:p>
          <a:p>
            <a:r>
              <a:rPr lang="en-US" altLang="zh-TW" dirty="0"/>
              <a:t>Not limited to local area network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75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9E13-78AC-43B4-B1B7-B0454296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BookSystem</a:t>
            </a:r>
            <a:r>
              <a:rPr lang="en-US" altLang="zh-TW" dirty="0"/>
              <a:t>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1B6C6-1322-42DA-A2F7-703A2B86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310"/>
            <a:ext cx="8596668" cy="3880773"/>
          </a:xfrm>
        </p:spPr>
        <p:txBody>
          <a:bodyPr/>
          <a:lstStyle/>
          <a:p>
            <a:r>
              <a:rPr lang="en-US" altLang="zh-TW" dirty="0" err="1"/>
              <a:t>BookSystem</a:t>
            </a:r>
            <a:r>
              <a:rPr lang="en-US" altLang="zh-TW" dirty="0"/>
              <a:t> can be roughly divided into four subsystems</a:t>
            </a:r>
          </a:p>
          <a:p>
            <a:pPr lvl="1"/>
            <a:r>
              <a:rPr lang="en-US" altLang="zh-TW" dirty="0"/>
              <a:t>Core</a:t>
            </a:r>
          </a:p>
          <a:p>
            <a:pPr lvl="1"/>
            <a:r>
              <a:rPr lang="en-US" altLang="zh-TW" dirty="0"/>
              <a:t>Database</a:t>
            </a:r>
          </a:p>
          <a:p>
            <a:pPr lvl="1"/>
            <a:r>
              <a:rPr lang="en-US" altLang="zh-TW" dirty="0"/>
              <a:t>User interface</a:t>
            </a:r>
          </a:p>
          <a:p>
            <a:pPr lvl="1"/>
            <a:r>
              <a:rPr lang="en-US" altLang="zh-TW" dirty="0"/>
              <a:t>Google calendar</a:t>
            </a:r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01A2DA-C7C2-424F-98F2-7C4CA8500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12" y="3118828"/>
            <a:ext cx="4858348" cy="18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8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29E13-78AC-43B4-B1B7-B0454296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</a:t>
            </a:r>
            <a:r>
              <a:rPr lang="en-US" altLang="zh-TW" dirty="0" err="1"/>
              <a:t>BookSystem</a:t>
            </a:r>
            <a:r>
              <a:rPr lang="en-US" altLang="zh-TW" dirty="0"/>
              <a:t>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01B6C6-1322-42DA-A2F7-703A2B86F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user issues an operation request through the UI</a:t>
            </a:r>
          </a:p>
          <a:p>
            <a:r>
              <a:rPr lang="en-US" altLang="zh-TW" dirty="0"/>
              <a:t>The request will be sent to the core subsystem</a:t>
            </a:r>
          </a:p>
          <a:p>
            <a:r>
              <a:rPr lang="en-US" altLang="zh-TW" dirty="0"/>
              <a:t>Then send operation requests to the database and google calendar</a:t>
            </a:r>
          </a:p>
          <a:p>
            <a:r>
              <a:rPr lang="en-US" altLang="zh-TW" dirty="0"/>
              <a:t>If the database is updated by others, the core subsystem will reflect the new state to other subsystems</a:t>
            </a:r>
          </a:p>
          <a:p>
            <a:r>
              <a:rPr lang="en-US" altLang="zh-TW" dirty="0"/>
              <a:t>Present the feedback results to the UI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8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1542-D507-4120-9231-34E6DA0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details are implemented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38E96-908D-404B-8EF3-CD9393C9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1623"/>
            <a:ext cx="8596668" cy="3880773"/>
          </a:xfrm>
        </p:spPr>
        <p:txBody>
          <a:bodyPr/>
          <a:lstStyle/>
          <a:p>
            <a:r>
              <a:rPr lang="en-US" altLang="zh-TW" dirty="0"/>
              <a:t>When a new meeting is being added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Check if time conflicts with other meetings in the same room</a:t>
            </a:r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When a new meeting is </a:t>
            </a:r>
            <a:r>
              <a:rPr lang="en-US" altLang="zh-TW" dirty="0">
                <a:solidFill>
                  <a:srgbClr val="C00000"/>
                </a:solidFill>
              </a:rPr>
              <a:t>successfully</a:t>
            </a:r>
            <a:r>
              <a:rPr lang="en-US" altLang="zh-TW" dirty="0"/>
              <a:t> added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Add meeting to attendee’s calendar using google calendar </a:t>
            </a:r>
            <a:r>
              <a:rPr lang="en-US" altLang="zh-TW" dirty="0" err="1"/>
              <a:t>api</a:t>
            </a:r>
            <a:endParaRPr lang="en-US" altLang="zh-TW" dirty="0"/>
          </a:p>
          <a:p>
            <a:pPr lvl="1"/>
            <a:r>
              <a:rPr lang="en-US" altLang="zh-TW" dirty="0"/>
              <a:t>Send mail reminders to attendee’s email</a:t>
            </a:r>
          </a:p>
          <a:p>
            <a:pPr lvl="1"/>
            <a:r>
              <a:rPr lang="en-US" altLang="zh-TW" dirty="0"/>
              <a:t>Store new meeting to database</a:t>
            </a:r>
          </a:p>
          <a:p>
            <a:pPr lvl="1"/>
            <a:r>
              <a:rPr lang="en-US" altLang="zh-TW" dirty="0"/>
              <a:t>Change shows on the UI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88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F1542-D507-4120-9231-34E6DA04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the details are implemented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38E96-908D-404B-8EF3-CD9393C9D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 room is being used</a:t>
            </a:r>
          </a:p>
          <a:p>
            <a:pPr lvl="1"/>
            <a:r>
              <a:rPr lang="en-US" altLang="zh-TW" dirty="0"/>
              <a:t>Show "in use" on UI</a:t>
            </a:r>
          </a:p>
          <a:p>
            <a:r>
              <a:rPr lang="en-US" altLang="zh-TW" dirty="0"/>
              <a:t>The "My meeting" interface will display all the meetings of the user</a:t>
            </a:r>
          </a:p>
          <a:p>
            <a:pPr lvl="1"/>
            <a:r>
              <a:rPr lang="en-US" altLang="zh-TW" dirty="0"/>
              <a:t>Most recent to oldest</a:t>
            </a:r>
          </a:p>
          <a:p>
            <a:pPr lvl="1"/>
            <a:r>
              <a:rPr lang="en-US" altLang="zh-TW" dirty="0"/>
              <a:t>Display meeting name, room name, time period</a:t>
            </a:r>
          </a:p>
          <a:p>
            <a:r>
              <a:rPr lang="en-US" altLang="zh-TW" dirty="0"/>
              <a:t>When the meeting is deleted :</a:t>
            </a:r>
          </a:p>
          <a:p>
            <a:pPr lvl="1"/>
            <a:r>
              <a:rPr lang="en-US" altLang="zh-TW" dirty="0"/>
              <a:t>Delete meeting from attendee’s calendar using google calendar </a:t>
            </a:r>
            <a:r>
              <a:rPr lang="en-US" altLang="zh-TW" dirty="0" err="1"/>
              <a:t>api</a:t>
            </a:r>
            <a:endParaRPr lang="en-US" altLang="zh-TW" dirty="0"/>
          </a:p>
          <a:p>
            <a:pPr lvl="1"/>
            <a:r>
              <a:rPr lang="en-US" altLang="zh-TW" dirty="0"/>
              <a:t>Google calendar will send email to participants</a:t>
            </a:r>
          </a:p>
          <a:p>
            <a:pPr lvl="1"/>
            <a:r>
              <a:rPr lang="en-US" altLang="zh-TW" dirty="0"/>
              <a:t>Delete meeting from database</a:t>
            </a:r>
          </a:p>
          <a:p>
            <a:pPr lvl="1"/>
            <a:r>
              <a:rPr lang="en-US" altLang="zh-TW" dirty="0"/>
              <a:t>Delete new meeting from timeline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876400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646</Words>
  <Application>Microsoft Office PowerPoint</Application>
  <PresentationFormat>寬螢幕</PresentationFormat>
  <Paragraphs>142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華康中黑體</vt:lpstr>
      <vt:lpstr>Arial</vt:lpstr>
      <vt:lpstr>Calibri</vt:lpstr>
      <vt:lpstr>Trebuchet MS</vt:lpstr>
      <vt:lpstr>Wingdings 3</vt:lpstr>
      <vt:lpstr>多面向</vt:lpstr>
      <vt:lpstr>Booking System</vt:lpstr>
      <vt:lpstr>Team Members</vt:lpstr>
      <vt:lpstr>What is Booking System</vt:lpstr>
      <vt:lpstr>The Goal of BookSystem</vt:lpstr>
      <vt:lpstr>Why choose BookSystem</vt:lpstr>
      <vt:lpstr>BookSystem Structure</vt:lpstr>
      <vt:lpstr>How BookSystem work</vt:lpstr>
      <vt:lpstr>How the details are implemented</vt:lpstr>
      <vt:lpstr>How the details are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Features</vt:lpstr>
      <vt:lpstr>Limitation</vt:lpstr>
      <vt:lpstr>Functional requirements</vt:lpstr>
      <vt:lpstr>Non-Functional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System</dc:title>
  <dc:creator>JunYao</dc:creator>
  <cp:lastModifiedBy>JunYao</cp:lastModifiedBy>
  <cp:revision>21</cp:revision>
  <dcterms:created xsi:type="dcterms:W3CDTF">2022-01-16T13:41:30Z</dcterms:created>
  <dcterms:modified xsi:type="dcterms:W3CDTF">2022-01-20T17:12:35Z</dcterms:modified>
</cp:coreProperties>
</file>