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1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93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11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1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01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32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1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99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0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67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7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82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2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13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2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C69F6-A9E9-47A2-8319-5508E508B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Booking System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9E7519-D68A-4F6D-B044-F76013B3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790762"/>
            <a:ext cx="6815669" cy="1376042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Prepared by </a:t>
            </a:r>
          </a:p>
          <a:p>
            <a:r>
              <a:rPr lang="en-US" altLang="zh-TW" dirty="0"/>
              <a:t>B10815044 Hsieh, Jun-Yao </a:t>
            </a:r>
          </a:p>
          <a:p>
            <a:r>
              <a:rPr lang="en-US" altLang="zh-TW" dirty="0"/>
              <a:t>B10815054 Huang, Chen-</a:t>
            </a:r>
            <a:r>
              <a:rPr lang="en-US" altLang="zh-TW" dirty="0" err="1"/>
              <a:t>En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B10815058 Pu, Chi-Hao </a:t>
            </a:r>
          </a:p>
          <a:p>
            <a:r>
              <a:rPr lang="en-US" altLang="zh-TW" dirty="0"/>
              <a:t>B10815057 Liao, Sheng-Hao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E1E348-C2C6-46F4-945B-3577995980AD}"/>
              </a:ext>
            </a:extLst>
          </p:cNvPr>
          <p:cNvSpPr txBox="1"/>
          <p:nvPr/>
        </p:nvSpPr>
        <p:spPr>
          <a:xfrm>
            <a:off x="2692398" y="47974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Group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24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C0EBE-00DC-47F6-90C3-1BFE639F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25" y="481075"/>
            <a:ext cx="9601196" cy="1303867"/>
          </a:xfrm>
        </p:spPr>
        <p:txBody>
          <a:bodyPr/>
          <a:lstStyle/>
          <a:p>
            <a:r>
              <a:rPr lang="en-US" altLang="zh-TW" dirty="0"/>
              <a:t>Team Members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4D39866-1B91-475C-B594-214B5DCB7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068121"/>
              </p:ext>
            </p:extLst>
          </p:nvPr>
        </p:nvGraphicFramePr>
        <p:xfrm>
          <a:off x="627806" y="1784942"/>
          <a:ext cx="6767293" cy="4284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3936">
                  <a:extLst>
                    <a:ext uri="{9D8B030D-6E8A-4147-A177-3AD203B41FA5}">
                      <a16:colId xmlns:a16="http://schemas.microsoft.com/office/drawing/2014/main" val="3913346359"/>
                    </a:ext>
                  </a:extLst>
                </a:gridCol>
                <a:gridCol w="3653357">
                  <a:extLst>
                    <a:ext uri="{9D8B030D-6E8A-4147-A177-3AD203B41FA5}">
                      <a16:colId xmlns:a16="http://schemas.microsoft.com/office/drawing/2014/main" val="2165009295"/>
                    </a:ext>
                  </a:extLst>
                </a:gridCol>
              </a:tblGrid>
              <a:tr h="1359539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Hsieh, Jun-Yao 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(Project Manager)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(Developer)</a:t>
                      </a:r>
                      <a:endParaRPr lang="zh-TW" sz="1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 Host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 Management 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and Manage Database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to develop the main system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Test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assignment and coordinate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42035986"/>
                  </a:ext>
                </a:extLst>
              </a:tr>
              <a:tr h="75028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Huang, Chen-</a:t>
                      </a:r>
                      <a:r>
                        <a:rPr lang="en-US" sz="1400" dirty="0" err="1">
                          <a:effectLst/>
                        </a:rPr>
                        <a:t>En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(Developer)</a:t>
                      </a:r>
                      <a:endParaRPr lang="zh-TW" sz="1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Calendar API interface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requirement implement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writer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960966302"/>
                  </a:ext>
                </a:extLst>
              </a:tr>
              <a:tr h="75028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Pu, Chi-Hao 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altLang="zh-TW" sz="1400" dirty="0">
                          <a:effectLst/>
                        </a:rPr>
                        <a:t>UI</a:t>
                      </a:r>
                      <a:r>
                        <a:rPr lang="zh-TW" altLang="en-US" sz="1400" dirty="0">
                          <a:effectLst/>
                        </a:rPr>
                        <a:t> </a:t>
                      </a:r>
                      <a:r>
                        <a:rPr lang="en-US" altLang="zh-TW" sz="1400" dirty="0">
                          <a:effectLst/>
                        </a:rPr>
                        <a:t>Design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(Developer)</a:t>
                      </a:r>
                      <a:endParaRPr lang="zh-TW" sz="1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342900" lvl="0" indent="-342900" algn="l" defTabSz="457200" rtl="0" eaLnBrk="1" fontAlgn="base" latinLnBrk="0" hangingPunct="1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 design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fontAlgn="base" latinLnBrk="0" hangingPunct="1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writer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fontAlgn="base" latinLnBrk="0" hangingPunct="1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tester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1793169995"/>
                  </a:ext>
                </a:extLst>
              </a:tr>
              <a:tr h="1359539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Liao, Sheng-Hao 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(Program Manager)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(Developer)</a:t>
                      </a:r>
                      <a:endParaRPr lang="zh-TW" sz="1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Core component design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Core component implement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Run &amp; Build manual writer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Google account provider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Technical writer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System tester</a:t>
                      </a:r>
                      <a:endParaRPr lang="zh-TW" sz="1400" u="none" strike="noStrike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164414731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9A6F3DE-1790-428D-B30A-BFDBC183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7149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B87D5E-5225-4102-B15C-362953D7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369" y="4364642"/>
            <a:ext cx="3805601" cy="141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0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2B9F6-1F69-44FC-93C5-B4AFDB3B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E3C50-4D62-4A14-B3ED-CFE48806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Booking</a:t>
            </a:r>
          </a:p>
          <a:p>
            <a:pPr lvl="1"/>
            <a:r>
              <a:rPr lang="en-US" altLang="zh-TW" dirty="0"/>
              <a:t>Choose room</a:t>
            </a:r>
          </a:p>
          <a:p>
            <a:pPr lvl="2"/>
            <a:r>
              <a:rPr lang="en-US" altLang="zh-TW" dirty="0"/>
              <a:t>Choose date &amp; time</a:t>
            </a:r>
          </a:p>
          <a:p>
            <a:pPr lvl="2"/>
            <a:r>
              <a:rPr lang="en-US" altLang="zh-TW" dirty="0"/>
              <a:t>Create meeting</a:t>
            </a:r>
          </a:p>
          <a:p>
            <a:pPr lvl="2"/>
            <a:r>
              <a:rPr lang="en-US" altLang="zh-TW" dirty="0"/>
              <a:t>Modify meeting</a:t>
            </a:r>
          </a:p>
          <a:p>
            <a:pPr lvl="2"/>
            <a:r>
              <a:rPr lang="en-US" altLang="zh-TW" dirty="0"/>
              <a:t>Delete meeting</a:t>
            </a:r>
          </a:p>
          <a:p>
            <a:r>
              <a:rPr lang="en-US" altLang="zh-TW" dirty="0"/>
              <a:t>My meeting</a:t>
            </a:r>
          </a:p>
          <a:p>
            <a:r>
              <a:rPr lang="en-US" altLang="zh-TW" dirty="0"/>
              <a:t>Manage room (Admin only)</a:t>
            </a:r>
          </a:p>
          <a:p>
            <a:pPr lvl="1"/>
            <a:r>
              <a:rPr lang="en-US" altLang="zh-TW" dirty="0"/>
              <a:t>Add room</a:t>
            </a:r>
          </a:p>
          <a:p>
            <a:pPr lvl="1"/>
            <a:r>
              <a:rPr lang="en-US" altLang="zh-TW" dirty="0"/>
              <a:t>Edit room</a:t>
            </a:r>
          </a:p>
          <a:p>
            <a:pPr lvl="1"/>
            <a:r>
              <a:rPr lang="en-US" altLang="zh-TW" dirty="0"/>
              <a:t>Delete room</a:t>
            </a:r>
          </a:p>
        </p:txBody>
      </p:sp>
    </p:spTree>
    <p:extLst>
      <p:ext uri="{BB962C8B-B14F-4D97-AF65-F5344CB8AC3E}">
        <p14:creationId xmlns:p14="http://schemas.microsoft.com/office/powerpoint/2010/main" val="166640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D610F-9BCC-466B-BB0A-07F5607E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607F4A-630E-4FA9-B57C-73DAA03A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participant not allow two meeting at same time</a:t>
            </a:r>
          </a:p>
          <a:p>
            <a:r>
              <a:rPr lang="en-US" altLang="zh-TW" dirty="0"/>
              <a:t>The room not allow two meeting at same time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3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00714-1B56-4A68-BF83-CC48F46D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Functional requirements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3E015DE-03F4-46E2-9DEE-53CC3D8B1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Create meeting room</a:t>
            </a:r>
            <a:r>
              <a:rPr lang="zh-TW" altLang="en-US" dirty="0"/>
              <a:t>：</a:t>
            </a:r>
            <a:r>
              <a:rPr lang="en-US" altLang="zh-TW" dirty="0"/>
              <a:t>Create a meeting room in database</a:t>
            </a:r>
          </a:p>
          <a:p>
            <a:r>
              <a:rPr lang="en-US" altLang="zh-TW" dirty="0"/>
              <a:t>Create Meeting</a:t>
            </a:r>
            <a:r>
              <a:rPr lang="zh-TW" altLang="en-US" dirty="0"/>
              <a:t>：</a:t>
            </a:r>
            <a:r>
              <a:rPr lang="en-US" altLang="zh-TW" dirty="0"/>
              <a:t>create a upcoming meeting in the meeting room</a:t>
            </a:r>
          </a:p>
          <a:p>
            <a:r>
              <a:rPr lang="en-US" altLang="zh-TW" dirty="0"/>
              <a:t>Update Meeting Title</a:t>
            </a:r>
            <a:r>
              <a:rPr lang="zh-TW" altLang="en-US" dirty="0"/>
              <a:t>：</a:t>
            </a:r>
            <a:r>
              <a:rPr lang="en-US" altLang="zh-TW" dirty="0"/>
              <a:t>modify the title of the meeting that already existed in meeting room</a:t>
            </a:r>
          </a:p>
          <a:p>
            <a:r>
              <a:rPr lang="en-US" altLang="zh-TW" dirty="0"/>
              <a:t>Update Meeting Description</a:t>
            </a:r>
            <a:r>
              <a:rPr lang="zh-TW" altLang="en-US" dirty="0"/>
              <a:t>：</a:t>
            </a:r>
            <a:r>
              <a:rPr lang="en-US" altLang="zh-TW" dirty="0"/>
              <a:t>modify the description of the meeting that already existed in meeting room</a:t>
            </a:r>
          </a:p>
          <a:p>
            <a:r>
              <a:rPr lang="en-US" altLang="zh-TW" dirty="0"/>
              <a:t>Update Meeting Time</a:t>
            </a:r>
            <a:r>
              <a:rPr lang="zh-TW" altLang="en-US" dirty="0"/>
              <a:t>：</a:t>
            </a:r>
            <a:r>
              <a:rPr lang="en-US" altLang="zh-TW" dirty="0"/>
              <a:t>modify the time of the meeting that already existed in meeting room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7DF678-7EBA-4B2B-A0C4-FDC7E6CBE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94915" y="-48399"/>
            <a:ext cx="2286541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6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F6EA5-975D-4E1F-8014-BED636D5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Functional requirements</a:t>
            </a:r>
            <a:r>
              <a:rPr lang="zh-TW" altLang="en-US" dirty="0"/>
              <a:t>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7AD1F0-2D09-49A6-8F49-220727036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200" dirty="0"/>
              <a:t>Add Attendee</a:t>
            </a:r>
            <a:r>
              <a:rPr lang="zh-TW" altLang="en-US" sz="2200" dirty="0"/>
              <a:t>：</a:t>
            </a:r>
            <a:r>
              <a:rPr lang="en-US" altLang="zh-TW" sz="2200" dirty="0"/>
              <a:t>Add participant into the meeting that already existed in meeting room</a:t>
            </a:r>
          </a:p>
          <a:p>
            <a:pPr>
              <a:lnSpc>
                <a:spcPct val="90000"/>
              </a:lnSpc>
            </a:pPr>
            <a:r>
              <a:rPr lang="en-US" altLang="zh-TW" sz="2200" dirty="0"/>
              <a:t>Remove Attendee</a:t>
            </a:r>
            <a:r>
              <a:rPr lang="zh-TW" altLang="en-US" sz="2200" dirty="0"/>
              <a:t>：</a:t>
            </a:r>
            <a:r>
              <a:rPr lang="en-US" altLang="zh-TW" sz="2200" dirty="0"/>
              <a:t>Remove the participant from the meeting that already existed in meeting room</a:t>
            </a:r>
          </a:p>
          <a:p>
            <a:pPr>
              <a:lnSpc>
                <a:spcPct val="90000"/>
              </a:lnSpc>
            </a:pPr>
            <a:r>
              <a:rPr lang="en-US" altLang="zh-TW" sz="2200" dirty="0"/>
              <a:t>Delete Meeting</a:t>
            </a:r>
            <a:r>
              <a:rPr lang="zh-TW" altLang="en-US" sz="2200" dirty="0"/>
              <a:t>：</a:t>
            </a:r>
            <a:r>
              <a:rPr lang="en-US" altLang="zh-TW" sz="2200" dirty="0"/>
              <a:t>Remove the meeting that already existed in meeting room</a:t>
            </a:r>
          </a:p>
          <a:p>
            <a:pPr>
              <a:lnSpc>
                <a:spcPct val="90000"/>
              </a:lnSpc>
            </a:pPr>
            <a:r>
              <a:rPr lang="en-US" altLang="zh-TW" sz="2200" dirty="0"/>
              <a:t>Delete Meeting Room</a:t>
            </a:r>
            <a:r>
              <a:rPr lang="zh-TW" altLang="en-US" sz="2200" dirty="0"/>
              <a:t>：</a:t>
            </a:r>
            <a:r>
              <a:rPr lang="en-US" altLang="zh-TW" sz="2200" dirty="0"/>
              <a:t>Delete the Meeting Room</a:t>
            </a:r>
          </a:p>
          <a:p>
            <a:pPr>
              <a:lnSpc>
                <a:spcPct val="90000"/>
              </a:lnSpc>
            </a:pPr>
            <a:r>
              <a:rPr lang="en-US" altLang="zh-TW" sz="2200" dirty="0"/>
              <a:t>Update meeting room name</a:t>
            </a:r>
            <a:r>
              <a:rPr lang="zh-TW" altLang="en-US" sz="2200" dirty="0"/>
              <a:t>：</a:t>
            </a:r>
            <a:r>
              <a:rPr lang="en-US" altLang="zh-TW" sz="2200" dirty="0"/>
              <a:t>modify the name of the meeting room that already existed</a:t>
            </a:r>
            <a:endParaRPr lang="zh-TW" altLang="en-US" sz="2200" dirty="0"/>
          </a:p>
          <a:p>
            <a:pPr>
              <a:lnSpc>
                <a:spcPct val="90000"/>
              </a:lnSpc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2804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2733D-26DC-4D02-8ED1-F86B3D76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Non-Functional requirement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701C1-F252-4D93-BF3E-36308B4E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Performance requirement</a:t>
            </a:r>
          </a:p>
          <a:p>
            <a:pPr lvl="1"/>
            <a:r>
              <a:rPr lang="en-US" altLang="zh-TW" dirty="0"/>
              <a:t>Use load balance to handle if too many users access the database at the same time.</a:t>
            </a:r>
          </a:p>
          <a:p>
            <a:r>
              <a:rPr lang="en-US" altLang="zh-TW" dirty="0"/>
              <a:t>Safety requirement</a:t>
            </a:r>
          </a:p>
          <a:p>
            <a:pPr lvl="1"/>
            <a:r>
              <a:rPr lang="en-US" altLang="zh-TW" dirty="0"/>
              <a:t>Backup database to prevent users from doing irreversible or illegal operations.</a:t>
            </a:r>
          </a:p>
          <a:p>
            <a:r>
              <a:rPr lang="en-US" altLang="zh-TW" dirty="0"/>
              <a:t>Security requirement</a:t>
            </a:r>
          </a:p>
          <a:p>
            <a:pPr lvl="1"/>
            <a:r>
              <a:rPr lang="en-US" altLang="zh-TW" dirty="0"/>
              <a:t>Verify the user’s identity before user access to database.</a:t>
            </a:r>
          </a:p>
        </p:txBody>
      </p:sp>
    </p:spTree>
    <p:extLst>
      <p:ext uri="{BB962C8B-B14F-4D97-AF65-F5344CB8AC3E}">
        <p14:creationId xmlns:p14="http://schemas.microsoft.com/office/powerpoint/2010/main" val="3515769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350</Words>
  <Application>Microsoft Office PowerPoint</Application>
  <PresentationFormat>寬螢幕</PresentationFormat>
  <Paragraphs>71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有機</vt:lpstr>
      <vt:lpstr>Booking System</vt:lpstr>
      <vt:lpstr>Team Members</vt:lpstr>
      <vt:lpstr>Features</vt:lpstr>
      <vt:lpstr>Limitation</vt:lpstr>
      <vt:lpstr>Functional requirements (1/2)</vt:lpstr>
      <vt:lpstr>Functional requirements (2/2)</vt:lpstr>
      <vt:lpstr>Non-Functional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System</dc:title>
  <dc:creator>JunYao</dc:creator>
  <cp:lastModifiedBy>JunYao</cp:lastModifiedBy>
  <cp:revision>8</cp:revision>
  <dcterms:created xsi:type="dcterms:W3CDTF">2022-01-16T13:41:30Z</dcterms:created>
  <dcterms:modified xsi:type="dcterms:W3CDTF">2022-01-20T05:57:08Z</dcterms:modified>
</cp:coreProperties>
</file>