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1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1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1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3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8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2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C69F6-A9E9-47A2-8319-5508E508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Booking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9E7519-D68A-4F6D-B044-F76013B3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90762"/>
            <a:ext cx="6815669" cy="137604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Prepared by </a:t>
            </a:r>
          </a:p>
          <a:p>
            <a:r>
              <a:rPr lang="en-US" altLang="zh-TW" dirty="0"/>
              <a:t>B10815044 Hsieh, Jun-Yao </a:t>
            </a:r>
          </a:p>
          <a:p>
            <a:r>
              <a:rPr lang="en-US" altLang="zh-TW" dirty="0"/>
              <a:t>B10815054 Huang, Chen-</a:t>
            </a:r>
            <a:r>
              <a:rPr lang="en-US" altLang="zh-TW" dirty="0" err="1"/>
              <a:t>En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B10815058 Pu, Chi-Hao </a:t>
            </a:r>
          </a:p>
          <a:p>
            <a:r>
              <a:rPr lang="en-US" altLang="zh-TW" dirty="0"/>
              <a:t>B10815057 Liao, Sheng-Hao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E1E348-C2C6-46F4-945B-3577995980AD}"/>
              </a:ext>
            </a:extLst>
          </p:cNvPr>
          <p:cNvSpPr txBox="1"/>
          <p:nvPr/>
        </p:nvSpPr>
        <p:spPr>
          <a:xfrm>
            <a:off x="2692398" y="47974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Group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4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room is being used</a:t>
            </a:r>
          </a:p>
          <a:p>
            <a:pPr lvl="1"/>
            <a:r>
              <a:rPr lang="en-US" altLang="zh-TW" dirty="0"/>
              <a:t>Show "in use" on UI</a:t>
            </a:r>
          </a:p>
          <a:p>
            <a:r>
              <a:rPr lang="en-US" altLang="zh-TW" dirty="0"/>
              <a:t>The "My meeting" interface will display all the meetings of the user</a:t>
            </a:r>
          </a:p>
          <a:p>
            <a:pPr lvl="1"/>
            <a:r>
              <a:rPr lang="en-US" altLang="zh-TW" dirty="0"/>
              <a:t>Most recent to oldest</a:t>
            </a:r>
          </a:p>
          <a:p>
            <a:pPr lvl="1"/>
            <a:r>
              <a:rPr lang="en-US" altLang="zh-TW" dirty="0"/>
              <a:t>Display meeting name, room name, time period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76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meeting is deleted :</a:t>
            </a:r>
          </a:p>
          <a:p>
            <a:pPr lvl="1"/>
            <a:r>
              <a:rPr lang="en-US" altLang="zh-TW" dirty="0"/>
              <a:t>Delete meeting to attendees using google calendar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Google calendar will send email to participants</a:t>
            </a:r>
          </a:p>
          <a:p>
            <a:pPr lvl="1"/>
            <a:r>
              <a:rPr lang="en-US" altLang="zh-TW" dirty="0"/>
              <a:t>Delete meeting from database</a:t>
            </a:r>
          </a:p>
          <a:p>
            <a:pPr lvl="1"/>
            <a:r>
              <a:rPr lang="en-US" altLang="zh-TW" dirty="0"/>
              <a:t>Delete new </a:t>
            </a:r>
            <a:r>
              <a:rPr lang="en-US" altLang="zh-TW"/>
              <a:t>meeting from timeline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04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interface can :</a:t>
            </a:r>
          </a:p>
          <a:p>
            <a:pPr lvl="1"/>
            <a:r>
              <a:rPr lang="en-US" altLang="zh-TW" dirty="0"/>
              <a:t>Sign in, Log in and log out of the system</a:t>
            </a:r>
          </a:p>
          <a:p>
            <a:pPr lvl="1"/>
            <a:r>
              <a:rPr lang="en-US" altLang="zh-TW" dirty="0"/>
              <a:t>Add, delete, edit rooms</a:t>
            </a:r>
          </a:p>
          <a:p>
            <a:pPr lvl="1"/>
            <a:r>
              <a:rPr lang="en-US" altLang="zh-TW" dirty="0"/>
              <a:t>Add, delete, edit meetings</a:t>
            </a:r>
          </a:p>
          <a:p>
            <a:pPr lvl="1"/>
            <a:r>
              <a:rPr lang="en-US" altLang="zh-TW" dirty="0"/>
              <a:t>Show all meetings of the user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10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information can be edited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Room :</a:t>
            </a:r>
          </a:p>
          <a:p>
            <a:pPr lvl="1"/>
            <a:r>
              <a:rPr lang="en-US" altLang="zh-TW" dirty="0"/>
              <a:t>Name</a:t>
            </a:r>
          </a:p>
          <a:p>
            <a:r>
              <a:rPr lang="en-US" altLang="zh-TW" dirty="0"/>
              <a:t>Meeting :</a:t>
            </a:r>
          </a:p>
          <a:p>
            <a:pPr lvl="1"/>
            <a:r>
              <a:rPr lang="en-US" altLang="zh-TW" dirty="0"/>
              <a:t>Title</a:t>
            </a:r>
          </a:p>
          <a:p>
            <a:pPr lvl="1"/>
            <a:r>
              <a:rPr lang="en-US" altLang="zh-TW" dirty="0"/>
              <a:t>Participants</a:t>
            </a:r>
          </a:p>
          <a:p>
            <a:pPr lvl="1"/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Time period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1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C0EBE-00DC-47F6-90C3-1BFE639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25" y="481075"/>
            <a:ext cx="9601196" cy="1303867"/>
          </a:xfrm>
        </p:spPr>
        <p:txBody>
          <a:bodyPr/>
          <a:lstStyle/>
          <a:p>
            <a:r>
              <a:rPr lang="en-US" altLang="zh-TW" dirty="0"/>
              <a:t>Team Members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D39866-1B91-475C-B594-214B5DCB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767468"/>
              </p:ext>
            </p:extLst>
          </p:nvPr>
        </p:nvGraphicFramePr>
        <p:xfrm>
          <a:off x="2163643" y="1640141"/>
          <a:ext cx="7864713" cy="456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8908">
                  <a:extLst>
                    <a:ext uri="{9D8B030D-6E8A-4147-A177-3AD203B41FA5}">
                      <a16:colId xmlns:a16="http://schemas.microsoft.com/office/drawing/2014/main" val="3913346359"/>
                    </a:ext>
                  </a:extLst>
                </a:gridCol>
                <a:gridCol w="4245805">
                  <a:extLst>
                    <a:ext uri="{9D8B030D-6E8A-4147-A177-3AD203B41FA5}">
                      <a16:colId xmlns:a16="http://schemas.microsoft.com/office/drawing/2014/main" val="2165009295"/>
                    </a:ext>
                  </a:extLst>
                </a:gridCol>
              </a:tblGrid>
              <a:tr h="147180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Hsieh, Jun-Yao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(Project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Host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 Management 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and Manage Database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to develop the main system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assignment and coordinate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42035986"/>
                  </a:ext>
                </a:extLst>
              </a:tr>
              <a:tr h="81224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Huang, Chen-En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Calendar API interface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 implement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960966302"/>
                  </a:ext>
                </a:extLst>
              </a:tr>
              <a:tr h="81224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Pu, Chi-Hao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(Art)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design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793169995"/>
                  </a:ext>
                </a:extLst>
              </a:tr>
              <a:tr h="14718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Liao, Sheng-Hao 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(Program Manager)</a:t>
                      </a:r>
                      <a:endParaRPr lang="zh-TW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(Developer)</a:t>
                      </a:r>
                      <a:endParaRPr lang="zh-TW" sz="14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design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implement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Run &amp; Build manual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Google account provider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Technical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System tester</a:t>
                      </a:r>
                      <a:endParaRPr lang="zh-TW" sz="1400" u="none" strike="noStrike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644147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9A6F3DE-1790-428D-B30A-BFDBC18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7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0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C51AF-BB58-4136-B677-69696A79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BookSystem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F5040-5C78-44A9-ABC1-4CA1171D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assistance system designed for rooms, meetings and people</a:t>
            </a:r>
          </a:p>
          <a:p>
            <a:r>
              <a:rPr lang="en-US" altLang="zh-TW" dirty="0"/>
              <a:t>Multiuser, multitasking systems</a:t>
            </a:r>
          </a:p>
          <a:p>
            <a:r>
              <a:rPr lang="en-US" altLang="zh-TW" dirty="0"/>
              <a:t>Provides user interface operation</a:t>
            </a:r>
          </a:p>
          <a:p>
            <a:r>
              <a:rPr lang="en-US" altLang="zh-TW" dirty="0"/>
              <a:t>Integrate with third party service (google calendar)</a:t>
            </a:r>
          </a:p>
          <a:p>
            <a:r>
              <a:rPr lang="en-US" altLang="zh-TW" dirty="0"/>
              <a:t>System information is stored in the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3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70E9A-8059-4FBC-99C5-BA376DD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Goal of </a:t>
            </a:r>
            <a:r>
              <a:rPr lang="en-US" altLang="zh-TW" dirty="0" err="1"/>
              <a:t>BookSystem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D2BD0-9622-46A2-B1D5-27E1B321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multiple meetings in one room at the same time </a:t>
            </a:r>
          </a:p>
          <a:p>
            <a:r>
              <a:rPr lang="en-US" altLang="zh-TW" dirty="0"/>
              <a:t>Prevent users from participating in multiple meetings at the same time</a:t>
            </a:r>
          </a:p>
          <a:p>
            <a:r>
              <a:rPr lang="en-US" altLang="zh-TW" dirty="0"/>
              <a:t>Remind attendees to join the meeting</a:t>
            </a:r>
          </a:p>
          <a:p>
            <a:r>
              <a:rPr lang="en-US" altLang="zh-TW" dirty="0"/>
              <a:t>Makes the process of booking meetings easier and faster</a:t>
            </a:r>
          </a:p>
          <a:p>
            <a:r>
              <a:rPr lang="en-US" altLang="zh-TW" dirty="0"/>
              <a:t>A common platform for everyone to access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0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0325D-53C9-4D9F-A206-39E38281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choose </a:t>
            </a:r>
            <a:r>
              <a:rPr lang="en-US" altLang="zh-TW" dirty="0" err="1"/>
              <a:t>BookSystem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9B053-5AF8-476A-8671-083F235E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Stable and reliable system</a:t>
            </a:r>
          </a:p>
          <a:p>
            <a:r>
              <a:rPr lang="en-US" altLang="zh-TW" dirty="0"/>
              <a:t>Strong customizability</a:t>
            </a:r>
          </a:p>
          <a:p>
            <a:r>
              <a:rPr lang="en-US" altLang="zh-TW" dirty="0"/>
              <a:t>User friendly UI</a:t>
            </a:r>
          </a:p>
          <a:p>
            <a:r>
              <a:rPr lang="en-US" altLang="zh-TW" dirty="0"/>
              <a:t>Allow multiple people to edit information at the same time</a:t>
            </a:r>
          </a:p>
          <a:p>
            <a:r>
              <a:rPr lang="en-US" altLang="zh-TW" dirty="0"/>
              <a:t>Not limited to local area network</a:t>
            </a:r>
          </a:p>
          <a:p>
            <a:r>
              <a:rPr lang="en-US" altLang="zh-TW" dirty="0"/>
              <a:t>Login management subsystem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7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9E13-78AC-43B4-B1B7-B045429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err="1"/>
              <a:t>BookSystem</a:t>
            </a:r>
            <a:r>
              <a:rPr lang="en-US" altLang="zh-TW" dirty="0"/>
              <a:t>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1B6C6-1322-42DA-A2F7-703A2B86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BookSystem</a:t>
            </a:r>
            <a:r>
              <a:rPr lang="en-US" altLang="zh-TW" dirty="0"/>
              <a:t> can be roughly divided into four subsystems</a:t>
            </a:r>
          </a:p>
          <a:p>
            <a:pPr lvl="1"/>
            <a:r>
              <a:rPr lang="en-US" altLang="zh-TW" dirty="0"/>
              <a:t>Core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User interface</a:t>
            </a:r>
          </a:p>
          <a:p>
            <a:pPr lvl="1"/>
            <a:r>
              <a:rPr lang="en-US" altLang="zh-TW" dirty="0"/>
              <a:t>Google calendar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838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9E13-78AC-43B4-B1B7-B045429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err="1"/>
              <a:t>BookSystem</a:t>
            </a:r>
            <a:r>
              <a:rPr lang="en-US" altLang="zh-TW" dirty="0"/>
              <a:t>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1B6C6-1322-42DA-A2F7-703A2B86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user issues an operation request through the UI</a:t>
            </a:r>
          </a:p>
          <a:p>
            <a:r>
              <a:rPr lang="en-US" altLang="zh-TW" dirty="0"/>
              <a:t>The request will be sent to the core subsystem</a:t>
            </a:r>
          </a:p>
          <a:p>
            <a:r>
              <a:rPr lang="en-US" altLang="zh-TW" dirty="0"/>
              <a:t>Then send operation requests to the database and google calendar</a:t>
            </a:r>
          </a:p>
          <a:p>
            <a:r>
              <a:rPr lang="en-US" altLang="zh-TW" dirty="0"/>
              <a:t>Present the feedback results to the UI</a:t>
            </a:r>
          </a:p>
          <a:p>
            <a:r>
              <a:rPr lang="en-US" altLang="zh-TW" dirty="0"/>
              <a:t>If the database is updated by others, the core subsystem will reflect the new state to other subsystems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new meeting is being added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Check if time conflicts with other meetings in the same room</a:t>
            </a:r>
          </a:p>
          <a:p>
            <a:pPr lvl="1"/>
            <a:r>
              <a:rPr lang="en-US" altLang="zh-TW" dirty="0"/>
              <a:t>Check if any of the attendees have other meetings during the time slot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34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 new meeting is </a:t>
            </a:r>
            <a:r>
              <a:rPr lang="en-US" altLang="zh-TW" dirty="0">
                <a:solidFill>
                  <a:srgbClr val="C00000"/>
                </a:solidFill>
              </a:rPr>
              <a:t>successfully</a:t>
            </a:r>
            <a:r>
              <a:rPr lang="en-US" altLang="zh-TW" dirty="0"/>
              <a:t> added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Add meeting to attendees using google calendar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Google calendar will send email reminders before meetings</a:t>
            </a:r>
          </a:p>
          <a:p>
            <a:pPr lvl="1"/>
            <a:r>
              <a:rPr lang="en-US" altLang="zh-TW" dirty="0"/>
              <a:t>Store new meeting to database</a:t>
            </a:r>
          </a:p>
          <a:p>
            <a:pPr lvl="1"/>
            <a:r>
              <a:rPr lang="en-US" altLang="zh-TW" dirty="0"/>
              <a:t>Join a new meeting on the timeline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88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512</Words>
  <Application>Microsoft Office PowerPoint</Application>
  <PresentationFormat>寬螢幕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有機</vt:lpstr>
      <vt:lpstr>Booking System</vt:lpstr>
      <vt:lpstr>Team Members</vt:lpstr>
      <vt:lpstr>What is BookSystem</vt:lpstr>
      <vt:lpstr>The Goal of BookSystem</vt:lpstr>
      <vt:lpstr>Why choose BookSystem</vt:lpstr>
      <vt:lpstr>How BookSystem work</vt:lpstr>
      <vt:lpstr>How BookSystem work</vt:lpstr>
      <vt:lpstr>How the details are implemented</vt:lpstr>
      <vt:lpstr>How the details are implemented</vt:lpstr>
      <vt:lpstr>How the details are implemented</vt:lpstr>
      <vt:lpstr>How the details are implemented</vt:lpstr>
      <vt:lpstr>How the details are implemented</vt:lpstr>
      <vt:lpstr>What information can be edited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System</dc:title>
  <dc:creator>JunYao</dc:creator>
  <cp:lastModifiedBy>哈哈 哈</cp:lastModifiedBy>
  <cp:revision>36</cp:revision>
  <dcterms:created xsi:type="dcterms:W3CDTF">2022-01-16T13:41:30Z</dcterms:created>
  <dcterms:modified xsi:type="dcterms:W3CDTF">2022-01-20T14:58:50Z</dcterms:modified>
</cp:coreProperties>
</file>