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2D8-7FC0-4BDA-A8A6-57121E173269}" type="datetimeFigureOut">
              <a:rPr lang="en-CA" smtClean="0"/>
              <a:t>2017-03-11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5DE2-40B0-4281-929C-189755C6D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23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2D8-7FC0-4BDA-A8A6-57121E173269}" type="datetimeFigureOut">
              <a:rPr lang="en-CA" smtClean="0"/>
              <a:t>2017-03-11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5DE2-40B0-4281-929C-189755C6D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37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2D8-7FC0-4BDA-A8A6-57121E173269}" type="datetimeFigureOut">
              <a:rPr lang="en-CA" smtClean="0"/>
              <a:t>2017-03-11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5DE2-40B0-4281-929C-189755C6D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38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2D8-7FC0-4BDA-A8A6-57121E173269}" type="datetimeFigureOut">
              <a:rPr lang="en-CA" smtClean="0"/>
              <a:t>2017-03-11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5DE2-40B0-4281-929C-189755C6D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2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2D8-7FC0-4BDA-A8A6-57121E173269}" type="datetimeFigureOut">
              <a:rPr lang="en-CA" smtClean="0"/>
              <a:t>2017-03-11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5DE2-40B0-4281-929C-189755C6D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35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2D8-7FC0-4BDA-A8A6-57121E173269}" type="datetimeFigureOut">
              <a:rPr lang="en-CA" smtClean="0"/>
              <a:t>2017-03-11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5DE2-40B0-4281-929C-189755C6D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21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2D8-7FC0-4BDA-A8A6-57121E173269}" type="datetimeFigureOut">
              <a:rPr lang="en-CA" smtClean="0"/>
              <a:t>2017-03-11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5DE2-40B0-4281-929C-189755C6D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79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2D8-7FC0-4BDA-A8A6-57121E173269}" type="datetimeFigureOut">
              <a:rPr lang="en-CA" smtClean="0"/>
              <a:t>2017-03-11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5DE2-40B0-4281-929C-189755C6D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331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2D8-7FC0-4BDA-A8A6-57121E173269}" type="datetimeFigureOut">
              <a:rPr lang="en-CA" smtClean="0"/>
              <a:t>2017-03-11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5DE2-40B0-4281-929C-189755C6D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23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2D8-7FC0-4BDA-A8A6-57121E173269}" type="datetimeFigureOut">
              <a:rPr lang="en-CA" smtClean="0"/>
              <a:t>2017-03-11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5DE2-40B0-4281-929C-189755C6D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48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2D8-7FC0-4BDA-A8A6-57121E173269}" type="datetimeFigureOut">
              <a:rPr lang="en-CA" smtClean="0"/>
              <a:t>2017-03-11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5DE2-40B0-4281-929C-189755C6D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08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2D8-7FC0-4BDA-A8A6-57121E173269}" type="datetimeFigureOut">
              <a:rPr lang="en-CA" smtClean="0"/>
              <a:t>2017-03-11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5DE2-40B0-4281-929C-189755C6DE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60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05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GUI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Layout designed using </a:t>
            </a:r>
            <a:r>
              <a:rPr lang="en-CA" dirty="0" err="1"/>
              <a:t>Qt</a:t>
            </a:r>
            <a:r>
              <a:rPr lang="en-CA" dirty="0"/>
              <a:t> Designer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Developed using PyQt5 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Language is Python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837" y="1343609"/>
            <a:ext cx="5110453" cy="43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9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Configure axis settings for the PS4 controller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Display “Live” plots of altitude and distance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Ability to configure host IP and port number to connect to the socket</a:t>
            </a:r>
          </a:p>
        </p:txBody>
      </p:sp>
    </p:spTree>
    <p:extLst>
      <p:ext uri="{BB962C8B-B14F-4D97-AF65-F5344CB8AC3E}">
        <p14:creationId xmlns:p14="http://schemas.microsoft.com/office/powerpoint/2010/main" val="94171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read in using serialized dictionaries from Raspberry Pi</a:t>
            </a:r>
          </a:p>
          <a:p>
            <a:endParaRPr lang="en-CA" dirty="0"/>
          </a:p>
          <a:p>
            <a:r>
              <a:rPr lang="en-CA" dirty="0"/>
              <a:t>By default the altitude vs. time plot is displayed on homepage</a:t>
            </a:r>
          </a:p>
          <a:p>
            <a:endParaRPr lang="en-CA" dirty="0"/>
          </a:p>
          <a:p>
            <a:r>
              <a:rPr lang="en-CA" dirty="0"/>
              <a:t>Distance vs. time plot will be displayed on a different widget</a:t>
            </a:r>
          </a:p>
        </p:txBody>
      </p:sp>
    </p:spTree>
    <p:extLst>
      <p:ext uri="{BB962C8B-B14F-4D97-AF65-F5344CB8AC3E}">
        <p14:creationId xmlns:p14="http://schemas.microsoft.com/office/powerpoint/2010/main" val="386975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Have the ability save the plot in various</a:t>
            </a:r>
          </a:p>
          <a:p>
            <a:pPr marL="0" indent="0">
              <a:buNone/>
            </a:pPr>
            <a:r>
              <a:rPr lang="en-CA" dirty="0"/>
              <a:t>Formats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Can scroll through live plot</a:t>
            </a:r>
          </a:p>
          <a:p>
            <a:endParaRPr lang="en-CA" dirty="0"/>
          </a:p>
          <a:p>
            <a:r>
              <a:rPr lang="en-CA" dirty="0"/>
              <a:t>Able to configure plot parameters</a:t>
            </a:r>
          </a:p>
          <a:p>
            <a:pPr marL="0" indent="0">
              <a:buNone/>
            </a:pPr>
            <a:r>
              <a:rPr lang="en-CA" dirty="0"/>
              <a:t>Such as min/max values, plot color, </a:t>
            </a:r>
            <a:r>
              <a:rPr lang="en-CA" dirty="0" err="1"/>
              <a:t>etc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65" y="2261139"/>
            <a:ext cx="5158791" cy="29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1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GUI</vt:lpstr>
      <vt:lpstr>GUI Design </vt:lpstr>
      <vt:lpstr>Key Features</vt:lpstr>
      <vt:lpstr>Live plots</vt:lpstr>
      <vt:lpstr>Live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</dc:title>
  <dc:creator>Brendon Camm</dc:creator>
  <cp:lastModifiedBy>Brendon Camm</cp:lastModifiedBy>
  <cp:revision>11</cp:revision>
  <dcterms:created xsi:type="dcterms:W3CDTF">2017-03-11T22:40:23Z</dcterms:created>
  <dcterms:modified xsi:type="dcterms:W3CDTF">2017-03-11T23:37:41Z</dcterms:modified>
</cp:coreProperties>
</file>