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F1CBA6-8267-41D7-91C1-8CF35F880522}">
  <a:tblStyle styleId="{18F1CBA6-8267-41D7-91C1-8CF35F880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95" autoAdjust="0"/>
  </p:normalViewPr>
  <p:slideViewPr>
    <p:cSldViewPr snapToGrid="0">
      <p:cViewPr varScale="1">
        <p:scale>
          <a:sx n="112" d="100"/>
          <a:sy n="112" d="100"/>
        </p:scale>
        <p:origin x="15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5ce19d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5ce19d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part E and F, and to expand off of what you just saw. I performed a reduction from Max 3Sat to Max Indpenendent Set. A quick reminder is that Max3Sat is asking for the maximum number of clauses that can be satisfied by some assignment of T/F to its variables and Max Independent Set finds the largest set of independent vertices in a graph. We discussed in class how to reduce Max3Sat to MaxIndependentSet, so I’m just going to quickly gloss over that: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5ce19d5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5ce19d5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to convert from Max3Sat into IndependentSet, we need obviously need a graph. Each variable in the sentence will be a vertex in the graph, to keep variables distinct across clauses, I used a tuple as my vertex indices to keep variables distinct across clauses. This also helped make sure that a variable is not selected more than once from each clause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5ce19d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c5ce19d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both solutions provide </a:t>
            </a:r>
            <a:r>
              <a:rPr lang="en-US"/>
              <a:t>an approximation of the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648e88c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648e88c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Augmentation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66225" y="1984200"/>
            <a:ext cx="1721400" cy="1175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Max 3SAT 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72175" y="3703900"/>
            <a:ext cx="85206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2"/>
                </a:solidFill>
              </a:rPr>
              <a:t>Given an undirected graph, G, find the largest set of independent vertices in the graph</a:t>
            </a:r>
            <a:endParaRPr sz="1500" i="1">
              <a:solidFill>
                <a:schemeClr val="dk2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11700" y="1151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434343"/>
                </a:solidFill>
              </a:rPr>
              <a:t>Given a 3CNF expression,find the maximum number of clauses that can be satisfied by some assignment of T/F to its variables</a:t>
            </a:r>
            <a:endParaRPr sz="1500" i="1">
              <a:solidFill>
                <a:srgbClr val="434343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571763" y="1984200"/>
            <a:ext cx="1721400" cy="1175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Max Independent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6677325" y="1984200"/>
            <a:ext cx="1721400" cy="1175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Max 3SAT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Solution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46" name="Google Shape;146;p22"/>
          <p:cNvCxnSpPr>
            <a:stCxn id="141" idx="3"/>
            <a:endCxn id="144" idx="1"/>
          </p:cNvCxnSpPr>
          <p:nvPr/>
        </p:nvCxnSpPr>
        <p:spPr>
          <a:xfrm>
            <a:off x="2187625" y="2571750"/>
            <a:ext cx="1384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2"/>
          <p:cNvCxnSpPr>
            <a:stCxn id="144" idx="3"/>
            <a:endCxn id="145" idx="1"/>
          </p:cNvCxnSpPr>
          <p:nvPr/>
        </p:nvCxnSpPr>
        <p:spPr>
          <a:xfrm>
            <a:off x="5293163" y="2571750"/>
            <a:ext cx="1384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260175" y="12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Explained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0" y="664500"/>
            <a:ext cx="4429500" cy="4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accent5"/>
                </a:solidFill>
              </a:rPr>
              <a:t>Reduction:</a:t>
            </a:r>
            <a:r>
              <a:rPr lang="en" sz="1500">
                <a:solidFill>
                  <a:schemeClr val="dk1"/>
                </a:solidFill>
              </a:rPr>
              <a:t> each variable becomes a vertex.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Vertices are connected (have an edge) if…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they are in the same clause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their contradiction exists in another clause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Make vertices DISTINCT 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how will we be able to identify what clause a vertex is in?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vertex indices formatted as tuples (clause, variable)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i="1">
                <a:solidFill>
                  <a:srgbClr val="FF0000"/>
                </a:solidFill>
              </a:rPr>
              <a:t>randomly </a:t>
            </a:r>
            <a:r>
              <a:rPr lang="en" sz="1500">
                <a:solidFill>
                  <a:schemeClr val="dk1"/>
                </a:solidFill>
              </a:rPr>
              <a:t>select starting vertex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remove it and its neighbors from ind_set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Runtime: O(m^2)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572000" y="698175"/>
            <a:ext cx="4572000" cy="437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PSEUDOCODE: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max_ind_set_rand(graph):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r_graph = graph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ind_set = []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r_graph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= random vertex from r_graph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ind_set.append(v)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for u in v’s neighbors: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r_graph.pop(u)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r_graph.remove(v)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ind_set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64675" y="0"/>
            <a:ext cx="5196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l="4803" t="11248" r="8012" b="4873"/>
          <a:stretch/>
        </p:blipFill>
        <p:spPr>
          <a:xfrm>
            <a:off x="3173400" y="0"/>
            <a:ext cx="5970600" cy="4267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4"/>
          <p:cNvGraphicFramePr/>
          <p:nvPr/>
        </p:nvGraphicFramePr>
        <p:xfrm>
          <a:off x="143100" y="725700"/>
          <a:ext cx="2963850" cy="3169680"/>
        </p:xfrm>
        <a:graphic>
          <a:graphicData uri="http://schemas.openxmlformats.org/drawingml/2006/table">
            <a:tbl>
              <a:tblPr>
                <a:noFill/>
                <a:tableStyleId>{18F1CBA6-8267-41D7-91C1-8CF35F880522}</a:tableStyleId>
              </a:tblPr>
              <a:tblGrid>
                <a:gridCol w="98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approx.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Observations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66700" y="1017725"/>
            <a:ext cx="86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both approximation and augmentation utilize randomization, but output differed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increasing the amount of runs of the augmented solution, increases the optimal solution for the augmentation (but at the cost of runtime)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similarities decreases as input size increases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How would a greedy approximation look like with a reduction?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Consolas</vt:lpstr>
      <vt:lpstr>Arial</vt:lpstr>
      <vt:lpstr>Simple Light</vt:lpstr>
      <vt:lpstr>Approximation Augmentation</vt:lpstr>
      <vt:lpstr>Approach Explained</vt:lpstr>
      <vt:lpstr>Comparing Results</vt:lpstr>
      <vt:lpstr>Interesting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gillian kelly</cp:lastModifiedBy>
  <cp:revision>1</cp:revision>
  <dcterms:modified xsi:type="dcterms:W3CDTF">2024-12-06T02:49:54Z</dcterms:modified>
</cp:coreProperties>
</file>