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6ce80c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6ce80c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c6ce80c8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c6ce80c8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c6ce80c8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c6ce80c8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c6ce80c8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c6ce80c8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3-SAT Approximation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Hom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Strategy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017725"/>
            <a:ext cx="3843300" cy="3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Strategy: Utilize randomness and anytime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Random - Randomly assign boolean values to each variable.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Iteratively flip the truth value of each variable one at a time. After each flip, compute the new number of satisfied clauses. Retain the flip if it improves the solution; otherwise, revert the flip.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Anytime - Stop after 5 consecutive iterations with no improvement or when all clauses are satisfied.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241300" y="1017725"/>
            <a:ext cx="3739800" cy="3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Pseudocode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max_3sat_approx(n, clauses, assignments)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best_count, num_loops = 0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Randomly assign each variable True or False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while (num_loops &lt; 5)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for var in n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Flip truth value of variable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curr_count = satisfied_clauses (clauses,</a:t>
            </a:r>
            <a:endParaRPr sz="13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assignments)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if cur_count &gt; best_count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    best_count = cur_count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    reset num_loops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else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    revert truth value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    increase num_loops by 1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Return best_count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Analytical Run Time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017725"/>
            <a:ext cx="4367400" cy="3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Randomly assigning truth values to each variable; O(n) where n is the number of variables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satisfied_clauses iterates over each clause; O(m) where m is the number of clauses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max_3sat_approx has two loops: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Outer loop: Runs up to 5 iterations: O(1)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Inner loop: Iterates over each variable and uses satisfied_clauses; O(n * m)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Overall Runtime: O(n * m)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241300" y="1017725"/>
            <a:ext cx="3739800" cy="3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Pseudocode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max_3sat_approx(n, clauses, assignments)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best_count, num_loops = 0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Randomly assign each variable True or False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while (num_loops &lt; 5)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for var in n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Flip truth value of variable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curr_count = satisfied_clauses (clauses,</a:t>
            </a:r>
            <a:endParaRPr sz="13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assignments)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if cur_count &gt; best_count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    best_count = cur_count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    reset num_loops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else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    revert truth value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    increase num_loops by 1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Return best_count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4222175" y="2002275"/>
            <a:ext cx="1588800" cy="6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/>
          <p:nvPr/>
        </p:nvCxnSpPr>
        <p:spPr>
          <a:xfrm>
            <a:off x="4091650" y="1392950"/>
            <a:ext cx="14001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 flipH="1" rot="10800000">
            <a:off x="4302075" y="2031275"/>
            <a:ext cx="11898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flipH="1" rot="10800000">
            <a:off x="4454475" y="2219850"/>
            <a:ext cx="12186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Comparison</a:t>
            </a:r>
            <a:endParaRPr/>
          </a:p>
        </p:txBody>
      </p:sp>
      <p:pic>
        <p:nvPicPr>
          <p:cNvPr id="79" name="Google Shape;7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688" y="1017725"/>
            <a:ext cx="5874624" cy="3632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178963" y="44664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222222"/>
                </a:solidFill>
                <a:highlight>
                  <a:schemeClr val="lt1"/>
                </a:highlight>
              </a:rPr>
              <a:t>Approximation Runtime: O(n * m)</a:t>
            </a:r>
            <a:endParaRPr b="1" i="1"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rgbClr val="222222"/>
                </a:solidFill>
                <a:highlight>
                  <a:schemeClr val="lt1"/>
                </a:highlight>
              </a:rPr>
              <a:t>Exact Solution Runtime: O(2^n * m)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Non-Optimal Approximation Instances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017725"/>
            <a:ext cx="83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the number of clauses m increases, the approximation algorithm becomes less optimeal. The gap between the approximation and the optimal solution grows because: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The search space expands, and random or greedy approaches struggle to find the optimal solution.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The probability of satisfying all clauses decreases as more clauses are added.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99" y="3613315"/>
            <a:ext cx="2623655" cy="1421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575" y="1907676"/>
            <a:ext cx="3033516" cy="177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0080" y="3646554"/>
            <a:ext cx="2650068" cy="135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3151" y="1939665"/>
            <a:ext cx="2923923" cy="1706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