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72" r:id="rId6"/>
    <p:sldId id="260" r:id="rId7"/>
    <p:sldId id="273" r:id="rId8"/>
    <p:sldId id="274" r:id="rId9"/>
    <p:sldId id="270" r:id="rId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7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C6A9B-E0D8-449E-B995-3BE705D80166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62CB-061D-4C79-AEC7-EB22E7D30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1709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3569-CB0E-457B-A4DB-DA2D63AA0F49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CA7F-2054-41CD-9E12-8191FFFC6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043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4F53808-815A-498F-B7F4-9B05537D2205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037-E958-45D3-8881-7D3B104A09A9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E4CD-A806-4BA2-BAAF-F8A1EBDB2568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549-A95D-452F-AC53-B35B1E0514E0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8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2D50-1F73-44CA-B2B4-C0831357E537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2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973-8ADF-47B9-9843-1982A439F2BE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4B56-3E2D-46AC-8A19-FF8A5D56DE81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186-D40E-45EB-9D8F-3BC2D2C8839D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7F0-946E-41A7-AF51-BF0DCB8E1C4C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F9E3517-AF0E-4148-B783-43F816320FDC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A2-D203-493E-8DC7-B9165E962A8D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C213-A32A-4948-A60F-5FBA30E07711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9CE-F50D-4EF0-AB0B-023DFA5775E4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891-6212-47ED-BBEE-69B2AF6337E9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72C9-DB5D-4DCB-B200-7B12DADFFEA5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1C9-7062-47B0-9682-6BC25E306934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B481-081E-4AE5-A434-005EE828AE62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4162-C0B6-4AC2-A1DC-4E5A40A926A5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1560" y="1023558"/>
            <a:ext cx="6593681" cy="1121126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Языка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2787" y="5038974"/>
            <a:ext cx="6318953" cy="152839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r">
              <a:spcBef>
                <a:spcPts val="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Аптуков Михаил Ильдусович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 Михаил Денисович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Хамидуллин Ильсаф Ильназович</a:t>
            </a:r>
            <a:endParaRPr lang="en-US" sz="1700" noProof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300"/>
              </a:spcBef>
            </a:pPr>
            <a:r>
              <a:rPr lang="ru-RU" sz="1700" cap="none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СПбПУ</a:t>
            </a:r>
            <a:r>
              <a:rPr lang="ru-RU" sz="17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группа 5030102/10201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68" y="2337837"/>
            <a:ext cx="3017044" cy="13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869958"/>
            <a:ext cx="6593681" cy="504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91983" y="2166538"/>
            <a:ext cx="6109855" cy="2273531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endParaRPr lang="ru-RU" sz="1600" cap="non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Пакеты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</a:t>
            </a:r>
            <a:endParaRPr lang="en-US" sz="1600" cap="non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cap="none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бобщенные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типы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600" cap="non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Пакеты, импорты</a:t>
            </a: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4854181D-6920-4594-9A5D-6CE56DC9F8B2}" type="slidenum">
              <a:rPr lang="en-US" sz="1292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259999"/>
            <a:ext cx="7021236" cy="360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114C5-349D-C7B1-19A7-BC9AE747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22" y="1152000"/>
            <a:ext cx="7772400" cy="3223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1EEEB-3059-BA03-4DB7-EEB47ACC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09" y="4483436"/>
            <a:ext cx="5372755" cy="20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58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58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бобщенные</a:t>
            </a:r>
            <a:r>
              <a:rPr lang="ru-RU" sz="25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типы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FB4BC-33D8-9B6B-EDE7-42C2A0DD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62" y="1595560"/>
            <a:ext cx="582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58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58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бобщенные</a:t>
            </a:r>
            <a:r>
              <a:rPr lang="ru-RU" sz="25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типы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AE4E0-CC45-041A-CE06-48AF520D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9" y="1853873"/>
            <a:ext cx="3219450" cy="229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E3738-370C-9375-FCE4-6D6E2027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49" y="1745615"/>
            <a:ext cx="4178722" cy="26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абота</a:t>
            </a:r>
            <a:r>
              <a:rPr lang="ru-RU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файлами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00239" y="900554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библиотека </a:t>
            </a:r>
            <a:r>
              <a:rPr lang="ru-RU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ala.io.source</a:t>
            </a: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C9-8F79-0602-BA4F-D6CAA6A5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82" y="1801108"/>
            <a:ext cx="7442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абота</a:t>
            </a:r>
            <a:r>
              <a:rPr lang="ru-RU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файлами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00239" y="900554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библиотека </a:t>
            </a:r>
            <a:r>
              <a:rPr lang="ru-RU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ala.io.source</a:t>
            </a: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4D52-EB73-E180-8945-95662B5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3" y="2097589"/>
            <a:ext cx="544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абота</a:t>
            </a:r>
            <a:r>
              <a:rPr lang="ru-RU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файлами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00239" y="900554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библиотека </a:t>
            </a:r>
            <a:r>
              <a:rPr lang="ru-RU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ala.io.source</a:t>
            </a: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191E9-2DC2-7877-CD54-D30F1E0C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71" y="2100169"/>
            <a:ext cx="5979365" cy="28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512000"/>
            <a:ext cx="7021236" cy="972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80000">
              <a:lnSpc>
                <a:spcPct val="125000"/>
              </a:lnSpc>
              <a:spcBef>
                <a:spcPts val="0"/>
              </a:spcBef>
            </a:pP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довольно похож на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если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многословный язык, то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более краток и лаконичен. Однако, необходимо иметь привычку, чтобы понимать код, написанный на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30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1182</TotalTime>
  <Words>113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Контур</vt:lpstr>
      <vt:lpstr>Основы Языка программирования</vt:lpstr>
      <vt:lpstr>План</vt:lpstr>
      <vt:lpstr>Пакеты, импорты</vt:lpstr>
      <vt:lpstr>Обобщенные типы</vt:lpstr>
      <vt:lpstr>Обобщенные типы</vt:lpstr>
      <vt:lpstr>Работа с файлами</vt:lpstr>
      <vt:lpstr>Работа с файлами</vt:lpstr>
      <vt:lpstr>Работа с файлами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deep learning for Medical image analysis</dc:title>
  <dc:creator>Пользователь Windows</dc:creator>
  <cp:lastModifiedBy>Ilsaf Khamidullin</cp:lastModifiedBy>
  <cp:revision>89</cp:revision>
  <dcterms:created xsi:type="dcterms:W3CDTF">2023-05-09T20:23:33Z</dcterms:created>
  <dcterms:modified xsi:type="dcterms:W3CDTF">2024-10-17T17:37:06Z</dcterms:modified>
</cp:coreProperties>
</file>