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7" r:id="rId4"/>
    <p:sldId id="265" r:id="rId5"/>
    <p:sldId id="264" r:id="rId6"/>
    <p:sldId id="268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/>
    <p:restoredTop sz="94719"/>
  </p:normalViewPr>
  <p:slideViewPr>
    <p:cSldViewPr snapToGrid="0">
      <p:cViewPr varScale="1">
        <p:scale>
          <a:sx n="148" d="100"/>
          <a:sy n="148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77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4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2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9/20/24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3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82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6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doodle.com/execute-elixir-online" TargetMode="External"/><Relationship Id="rId2" Type="http://schemas.openxmlformats.org/officeDocument/2006/relationships/hyperlink" Target="https://onecompiler.com/elixi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lit.com/languages/elixi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-lang.org/doc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AAD0A-E1B8-556B-9662-AA029974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50" r="-1" b="1953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FE473-4E73-DFFF-61C1-11ADE63E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171" y="945169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endParaRPr lang="ru-RU" sz="8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6C124-1415-2662-74A2-AB72A94A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49" y="3046033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8567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8000">
              <a:schemeClr val="accent4">
                <a:lumMod val="60000"/>
                <a:lumOff val="40000"/>
              </a:schemeClr>
            </a:gs>
            <a:gs pos="33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45B5-1337-3099-726E-22BA77A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9" y="130582"/>
            <a:ext cx="4012092" cy="671106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История языка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3D0CDD8-CEC5-4D31-F71F-A0093A3C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15" y="1443887"/>
            <a:ext cx="9057520" cy="43189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2400" b="1" i="0" u="none" strike="noStrike" dirty="0">
                <a:solidFill>
                  <a:srgbClr val="3C3C43"/>
                </a:solidFill>
                <a:effectLst/>
                <a:latin typeface="Inter"/>
              </a:rPr>
              <a:t>2011: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 Жозе Валим создает 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Elixir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на основе 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Erlang VM (BEAM)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с целью упрощения разработки распределенных и отказоустойчивых систем.</a:t>
            </a:r>
          </a:p>
          <a:p>
            <a:pPr algn="l"/>
            <a:r>
              <a:rPr lang="ru-RU" sz="2400" b="1" i="0" u="none" strike="noStrike" dirty="0">
                <a:solidFill>
                  <a:srgbClr val="3C3C43"/>
                </a:solidFill>
                <a:effectLst/>
                <a:latin typeface="Inter"/>
              </a:rPr>
              <a:t>2012: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 Выпуск первой стабильной версии 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Elixir,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привлекающий внимание разработчиков благодаря простоте и выразительности.</a:t>
            </a:r>
          </a:p>
          <a:p>
            <a:pPr algn="l"/>
            <a:r>
              <a:rPr lang="ru-RU" sz="2400" b="1" i="0" u="none" strike="noStrike" dirty="0">
                <a:solidFill>
                  <a:srgbClr val="3C3C43"/>
                </a:solidFill>
                <a:effectLst/>
                <a:latin typeface="Inter"/>
              </a:rPr>
              <a:t>2014: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 Появление фреймворка 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Phoenix,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значительно расширяющего возможности веб-разработки на 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Elixir.</a:t>
            </a:r>
          </a:p>
          <a:p>
            <a:pPr algn="l"/>
            <a:r>
              <a:rPr lang="en" sz="2400" b="1" i="0" u="none" strike="noStrike" dirty="0">
                <a:solidFill>
                  <a:srgbClr val="3C3C43"/>
                </a:solidFill>
                <a:effectLst/>
                <a:latin typeface="Inter"/>
              </a:rPr>
              <a:t>2015-2019: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 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Активное развитие языка и экосистемы, включая появление таких инструментов как </a:t>
            </a:r>
            <a:r>
              <a:rPr lang="en" sz="2400" b="0" i="0" u="none" strike="noStrike" dirty="0" err="1">
                <a:solidFill>
                  <a:srgbClr val="3C3C43"/>
                </a:solidFill>
                <a:effectLst/>
                <a:latin typeface="Inter"/>
              </a:rPr>
              <a:t>Ecto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, </a:t>
            </a:r>
            <a:r>
              <a:rPr lang="en" sz="2400" b="0" i="0" u="none" strike="noStrike" dirty="0" err="1">
                <a:solidFill>
                  <a:srgbClr val="3C3C43"/>
                </a:solidFill>
                <a:effectLst/>
                <a:latin typeface="Inter"/>
              </a:rPr>
              <a:t>GenStage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и 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Broadway.</a:t>
            </a:r>
            <a:endParaRPr lang="ru-RU" sz="2400" b="0" i="0" u="none" strike="noStrike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r>
              <a:rPr lang="ru-RU" sz="2400" b="1" i="0" u="none" strike="noStrike" dirty="0">
                <a:solidFill>
                  <a:srgbClr val="3C3C43"/>
                </a:solidFill>
                <a:effectLst/>
                <a:latin typeface="Inter"/>
              </a:rPr>
              <a:t>Настоящее время: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 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Elixir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используется в крупных компаниях (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Discord, Pinterest, </a:t>
            </a:r>
            <a:r>
              <a:rPr lang="en" sz="2400" b="0" i="0" u="none" strike="noStrike" dirty="0" err="1">
                <a:solidFill>
                  <a:srgbClr val="3C3C43"/>
                </a:solidFill>
                <a:effectLst/>
                <a:latin typeface="Inter"/>
              </a:rPr>
              <a:t>Brex</a:t>
            </a:r>
            <a:r>
              <a:rPr lang="en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) </a:t>
            </a:r>
            <a:r>
              <a:rPr lang="ru-RU" sz="2400" b="0" i="0" u="none" strike="noStrike" dirty="0">
                <a:solidFill>
                  <a:srgbClr val="3C3C43"/>
                </a:solidFill>
                <a:effectLst/>
                <a:latin typeface="Inter"/>
              </a:rPr>
              <a:t>и продолжает развиваться благодаря активному сообществу.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spc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8000">
              <a:schemeClr val="accent4">
                <a:lumMod val="60000"/>
                <a:lumOff val="40000"/>
              </a:schemeClr>
            </a:gs>
            <a:gs pos="33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45B5-1337-3099-726E-22BA77A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8" y="130582"/>
            <a:ext cx="6938171" cy="671106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Области применения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2A28E-C46D-1797-AF31-A76FE9C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15" y="1443887"/>
            <a:ext cx="9057520" cy="431896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Телекоммуникационные сети и мессенджеры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Веб-приложения</a:t>
            </a: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группы </a:t>
            </a:r>
            <a:r>
              <a:rPr lang="ru-RU" sz="2400" spc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микросервисов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, отказоустойчивый бэкенд, обработка огромного числа подключений одновременно)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Параллельные и распределенные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Серверная часть игр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Различные финансовые системы, включая платежные системы и высокочастотную торговлю</a:t>
            </a:r>
          </a:p>
          <a:p>
            <a:endParaRPr lang="ru-RU" sz="2400" spc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WhatsApp, Facebook, Discord, PepsiCo, Pinterest</a:t>
            </a:r>
            <a:endParaRPr lang="ru-RU" sz="2400" spc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8000">
              <a:schemeClr val="accent4">
                <a:lumMod val="60000"/>
                <a:lumOff val="40000"/>
              </a:schemeClr>
            </a:gs>
            <a:gs pos="33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45B5-1337-3099-726E-22BA77A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15" y="251786"/>
            <a:ext cx="6864650" cy="671106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Как запустить? (Вариант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2A28E-C46D-1797-AF31-A76FE9C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15" y="1443887"/>
            <a:ext cx="9493455" cy="4893118"/>
          </a:xfrm>
        </p:spPr>
        <p:txBody>
          <a:bodyPr>
            <a:normAutofit/>
          </a:bodyPr>
          <a:lstStyle/>
          <a:p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запуска кода на </a:t>
            </a: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Elixir 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можно воспользоваться онлайн-компиляторами: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https://onecompiler.com/elixir</a:t>
            </a:r>
            <a:endParaRPr lang="ru-RU" sz="2400" spc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https://www.jdoodle.com/execute-elixir-online</a:t>
            </a: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(есть бот для </a:t>
            </a:r>
            <a:r>
              <a:rPr lang="ru-RU" sz="2400" spc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дебага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https://replit.com/languages/elixir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 (есть возможность загружать файлы)</a:t>
            </a:r>
          </a:p>
        </p:txBody>
      </p:sp>
    </p:spTree>
    <p:extLst>
      <p:ext uri="{BB962C8B-B14F-4D97-AF65-F5344CB8AC3E}">
        <p14:creationId xmlns:p14="http://schemas.microsoft.com/office/powerpoint/2010/main" val="388762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8000">
              <a:schemeClr val="accent4">
                <a:lumMod val="60000"/>
                <a:lumOff val="40000"/>
              </a:schemeClr>
            </a:gs>
            <a:gs pos="33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45B5-1337-3099-726E-22BA77A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40" y="200031"/>
            <a:ext cx="6777339" cy="671106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Как запустить? (Вариант 2)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EC53724-9E82-7917-C40A-D80C42A2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15" y="1443887"/>
            <a:ext cx="9057520" cy="4318960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Чтобы запустить скрипт на 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Elixir 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в 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docker, 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нужно: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1) Скачать образ - 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docker pull elixir (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если не сработает, то добавьте 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sudo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в начало команды)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2) Создать папку, в которой будут хранится скрипты на языке 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elixir - 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mkdir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 [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folder_name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]</a:t>
            </a:r>
          </a:p>
          <a:p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3) 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Создать файл с кодом - 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touch [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script_name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].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exs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и заполнить его кодом, который вы хотите выполнить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4) Запустить контейнер, в котором выполнится код из нашего файла - 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docker run -it --rm --name elixir-inst1 -v "$PWD":/[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folder_name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] -w /[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folder_name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] elixir elixir [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folder_name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]/[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script_name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].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exs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 (</a:t>
            </a:r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здесь также, если не сработает, то добавьте в начало </a:t>
            </a:r>
            <a:r>
              <a:rPr lang="en" sz="2400" dirty="0" err="1">
                <a:solidFill>
                  <a:srgbClr val="000000"/>
                </a:solidFill>
                <a:effectLst/>
                <a:latin typeface=".AppleSystemUIFontMonospaced"/>
              </a:rPr>
              <a:t>sudo</a:t>
            </a:r>
            <a:r>
              <a:rPr lang="en" sz="2400" dirty="0">
                <a:solidFill>
                  <a:srgbClr val="000000"/>
                </a:solidFill>
                <a:effectLst/>
                <a:latin typeface=".AppleSystemUIFontMonospaced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.AppleSystemUIFontMonospaced"/>
              </a:rPr>
              <a:t>Результат:</a:t>
            </a:r>
            <a:endParaRPr lang="en" sz="2400" dirty="0">
              <a:solidFill>
                <a:srgbClr val="000000"/>
              </a:solidFill>
              <a:effectLst/>
              <a:latin typeface=".AppleSystemUIFontMonospaced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C361E2-6E25-6814-FD33-8BECCA9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" y="5295316"/>
            <a:ext cx="8850245" cy="2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3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8000">
              <a:schemeClr val="accent4">
                <a:lumMod val="60000"/>
                <a:lumOff val="40000"/>
              </a:schemeClr>
            </a:gs>
            <a:gs pos="33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45B5-1337-3099-726E-22BA77A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8" y="130582"/>
            <a:ext cx="6938171" cy="671106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2A28E-C46D-1797-AF31-A76FE9C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15" y="1443887"/>
            <a:ext cx="9057520" cy="4318960"/>
          </a:xfrm>
        </p:spPr>
        <p:txBody>
          <a:bodyPr>
            <a:normAutofit fontScale="62500" lnSpcReduction="20000"/>
          </a:bodyPr>
          <a:lstStyle/>
          <a:p>
            <a:b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sz="24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defmodule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Demo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endParaRPr lang="en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sz="2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def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2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sz="2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endParaRPr lang="en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sz="2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str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|&gt;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IO</a:t>
            </a:r>
            <a:r>
              <a:rPr lang="en" sz="2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puts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sz="2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sz="2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sz="2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 world!"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|&gt;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2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Demo</a:t>
            </a:r>
            <a:r>
              <a:rPr lang="en" sz="2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2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spc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7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8000">
              <a:schemeClr val="accent4">
                <a:lumMod val="60000"/>
                <a:lumOff val="40000"/>
              </a:schemeClr>
            </a:gs>
            <a:gs pos="33000">
              <a:schemeClr val="accent4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C45B5-1337-3099-726E-22BA77A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09" y="130582"/>
            <a:ext cx="6469554" cy="671106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2A28E-C46D-1797-AF31-A76FE9C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15" y="1443887"/>
            <a:ext cx="6857365" cy="365125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«Введение в </a:t>
            </a: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» </a:t>
            </a: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Симон </a:t>
            </a:r>
            <a:r>
              <a:rPr lang="ru-RU" sz="2400" spc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Синглорен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, Джин </a:t>
            </a:r>
            <a:r>
              <a:rPr lang="ru-RU" sz="2400" spc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Эйзенберг</a:t>
            </a:r>
            <a:endParaRPr lang="ru-RU" sz="2400" spc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z="2400" spc="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https://elixir-lang.org/docs.html</a:t>
            </a:r>
            <a:r>
              <a:rPr lang="ru-RU" sz="2400" spc="0" dirty="0">
                <a:latin typeface="Cambria Math" panose="02040503050406030204" pitchFamily="18" charset="0"/>
                <a:ea typeface="Cambria Math" panose="02040503050406030204" pitchFamily="18" charset="0"/>
              </a:rPr>
              <a:t> - официальная документация по языку</a:t>
            </a:r>
          </a:p>
        </p:txBody>
      </p:sp>
    </p:spTree>
    <p:extLst>
      <p:ext uri="{BB962C8B-B14F-4D97-AF65-F5344CB8AC3E}">
        <p14:creationId xmlns:p14="http://schemas.microsoft.com/office/powerpoint/2010/main" val="7550683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313820"/>
      </a:dk2>
      <a:lt2>
        <a:srgbClr val="E2E5E8"/>
      </a:lt2>
      <a:accent1>
        <a:srgbClr val="E98A39"/>
      </a:accent1>
      <a:accent2>
        <a:srgbClr val="B0A23A"/>
      </a:accent2>
      <a:accent3>
        <a:srgbClr val="91AD4D"/>
      </a:accent3>
      <a:accent4>
        <a:srgbClr val="5BB536"/>
      </a:accent4>
      <a:accent5>
        <a:srgbClr val="2EBA40"/>
      </a:accent5>
      <a:accent6>
        <a:srgbClr val="32B67A"/>
      </a:accent6>
      <a:hlink>
        <a:srgbClr val="5D85A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406</Words>
  <Application>Microsoft Macintosh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Meiryo</vt:lpstr>
      <vt:lpstr>.AppleSystemUIFontMonospaced</vt:lpstr>
      <vt:lpstr>Arial</vt:lpstr>
      <vt:lpstr>Cambria Math</vt:lpstr>
      <vt:lpstr>Corbel</vt:lpstr>
      <vt:lpstr>Inter</vt:lpstr>
      <vt:lpstr>Menlo</vt:lpstr>
      <vt:lpstr>Wingdings</vt:lpstr>
      <vt:lpstr>SketchLinesVTI</vt:lpstr>
      <vt:lpstr>Elixir</vt:lpstr>
      <vt:lpstr>История языка</vt:lpstr>
      <vt:lpstr>Области применения языка</vt:lpstr>
      <vt:lpstr>Как запустить? (Вариант 1)</vt:lpstr>
      <vt:lpstr>Как запустить? (Вариант 2)</vt:lpstr>
      <vt:lpstr>Пример кода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Умнов Сергей Алексеевич</dc:creator>
  <cp:lastModifiedBy>Умнов Сергей Алексеевич</cp:lastModifiedBy>
  <cp:revision>3</cp:revision>
  <dcterms:created xsi:type="dcterms:W3CDTF">2024-09-12T11:25:24Z</dcterms:created>
  <dcterms:modified xsi:type="dcterms:W3CDTF">2024-09-20T09:35:10Z</dcterms:modified>
</cp:coreProperties>
</file>