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2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1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aml.org/docs/debugging" TargetMode="External"/><Relationship Id="rId2" Type="http://schemas.openxmlformats.org/officeDocument/2006/relationships/hyperlink" Target="https://ru.wikipedia.org/wiki/OCa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aml.org/docs/installing-ocaml" TargetMode="External"/><Relationship Id="rId4" Type="http://schemas.openxmlformats.org/officeDocument/2006/relationships/hyperlink" Target="https://ocaml.org/docs/set-up-edi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mpiler.com/ocaml" TargetMode="External"/><Relationship Id="rId2" Type="http://schemas.openxmlformats.org/officeDocument/2006/relationships/hyperlink" Target="https://marketplace.visualstudio.com/items?itemName=ocamllabs.ocaml-platfor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caml.org/docs/installing-oca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136F9-7CC9-A6CC-359E-6D4D283B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Язык программирования </a:t>
            </a:r>
            <a:r>
              <a:rPr lang="en-US" dirty="0" err="1"/>
              <a:t>OCaml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76EFE-A004-C43D-463F-C685F88FF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19652"/>
          </a:xfrm>
        </p:spPr>
        <p:txBody>
          <a:bodyPr>
            <a:normAutofit/>
          </a:bodyPr>
          <a:lstStyle/>
          <a:p>
            <a:r>
              <a:rPr lang="ru-RU" dirty="0"/>
              <a:t>Презентация подготовлена студентами:</a:t>
            </a:r>
          </a:p>
          <a:p>
            <a:r>
              <a:rPr lang="ru-RU" dirty="0"/>
              <a:t>Скворцов В.С.</a:t>
            </a:r>
          </a:p>
          <a:p>
            <a:r>
              <a:rPr lang="ru-RU" dirty="0" err="1"/>
              <a:t>Голузин</a:t>
            </a:r>
            <a:r>
              <a:rPr lang="ru-RU" dirty="0"/>
              <a:t> Е.К.</a:t>
            </a:r>
          </a:p>
          <a:p>
            <a:r>
              <a:rPr lang="ru-RU" dirty="0"/>
              <a:t>Горюнов М.Ю.</a:t>
            </a:r>
          </a:p>
        </p:txBody>
      </p:sp>
    </p:spTree>
    <p:extLst>
      <p:ext uri="{BB962C8B-B14F-4D97-AF65-F5344CB8AC3E}">
        <p14:creationId xmlns:p14="http://schemas.microsoft.com/office/powerpoint/2010/main" val="31753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629"/>
            <a:ext cx="8596668" cy="478073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Дебаг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в привычном понимании в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не представлен. Есть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trace: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version 4.14.0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0E5A81-FFB9-5CC6-ABA8-7624C9AB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28" y="2581429"/>
            <a:ext cx="6480884" cy="39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main.ml: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l = ref []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=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List.assoc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!l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name address = l := (name, address) :: ! l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let () =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"IRIA" "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Rocquencourt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";;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print_string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"INRIA");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print_newline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();;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Запуск: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l : (string * string) list ref = {contents = [("IRIA", "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Rocquencourt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")]}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find_address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: string -&gt; string = &lt;fun&gt;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add_address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: string -&gt; string -&gt; unit = &lt;fun&gt;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Exception: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ocamlc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-g uncaught.ml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$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ocamldebug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a.out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Debugger version 4.14.0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Roboto" panose="02000000000000000000" pitchFamily="2" charset="0"/>
              </a:rPr>
              <a:t>Запуск </a:t>
            </a:r>
            <a:r>
              <a:rPr lang="ru-RU" sz="1400" b="1" dirty="0" err="1">
                <a:solidFill>
                  <a:srgbClr val="000000"/>
                </a:solidFill>
                <a:latin typeface="Roboto" panose="02000000000000000000" pitchFamily="2" charset="0"/>
              </a:rPr>
              <a:t>дебага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Loading program...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Time : 27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Program end.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Uncaught exception: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Roboto" panose="02000000000000000000" pitchFamily="2" charset="0"/>
              </a:rPr>
              <a:t>Переход в момент перед выбросом исключения</a:t>
            </a: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b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Time: 26 - pc: 0:29628 - module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Stdlib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__List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191     [] -&gt; raise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Not_found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&lt;|a|&gt;</a:t>
            </a:r>
          </a:p>
        </p:txBody>
      </p:sp>
    </p:spTree>
    <p:extLst>
      <p:ext uri="{BB962C8B-B14F-4D97-AF65-F5344CB8AC3E}">
        <p14:creationId xmlns:p14="http://schemas.microsoft.com/office/powerpoint/2010/main" val="22086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2"/>
            <a:ext cx="8596668" cy="4638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 err="1">
                <a:solidFill>
                  <a:srgbClr val="000000"/>
                </a:solidFill>
                <a:latin typeface="Roboto" panose="02000000000000000000" pitchFamily="2" charset="0"/>
              </a:rPr>
              <a:t>Бэктрейс</a:t>
            </a:r>
            <a:r>
              <a:rPr lang="ru-RU" sz="1400" b="1" dirty="0">
                <a:solidFill>
                  <a:srgbClr val="000000"/>
                </a:solidFill>
                <a:latin typeface="Roboto" panose="02000000000000000000" pitchFamily="2" charset="0"/>
              </a:rPr>
              <a:t> (список вызовов):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bt</a:t>
            </a:r>
            <a:endParaRPr lang="en-US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Backtrace: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#0 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Stdlib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__List list.ml:191:26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#1 Uncaught uncaught.ml:8:38</a:t>
            </a: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Roboto" panose="02000000000000000000" pitchFamily="2" charset="0"/>
              </a:rPr>
              <a:t>Переход на конкретную строчку: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g 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Time : 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Beginning of program.</a:t>
            </a:r>
            <a:endParaRPr lang="ru-RU" sz="1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000000"/>
                </a:solidFill>
                <a:latin typeface="Roboto" panose="02000000000000000000" pitchFamily="2" charset="0"/>
              </a:rPr>
              <a:t>Вывод значения переменной: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ocd</a:t>
            </a: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) p 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name : string = "INRIA"</a:t>
            </a:r>
          </a:p>
        </p:txBody>
      </p:sp>
    </p:spTree>
    <p:extLst>
      <p:ext uri="{BB962C8B-B14F-4D97-AF65-F5344CB8AC3E}">
        <p14:creationId xmlns:p14="http://schemas.microsoft.com/office/powerpoint/2010/main" val="21349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DAEAB2-5A90-0F02-2F3C-8854C93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6B8C8A-53CD-D42E-844C-12D3F127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>
                <a:hlinkClick r:id="rId2"/>
              </a:rPr>
              <a:t>https://ru.wikipedia.org/wiki/OCaml</a:t>
            </a:r>
            <a:r>
              <a:rPr lang="ru-RU" dirty="0"/>
              <a:t> 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3"/>
              </a:rPr>
              <a:t>https://ocaml.org/docs/debugging</a:t>
            </a:r>
            <a:r>
              <a:rPr lang="en-US" dirty="0"/>
              <a:t> </a:t>
            </a:r>
            <a:r>
              <a:rPr lang="ru-RU" dirty="0"/>
              <a:t>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4"/>
              </a:rPr>
              <a:t>https://ocaml.org/docs/set-up-editor</a:t>
            </a:r>
            <a:r>
              <a:rPr lang="en-US" dirty="0"/>
              <a:t> </a:t>
            </a:r>
            <a:r>
              <a:rPr lang="ru-RU" dirty="0"/>
              <a:t>(19.09.2024)</a:t>
            </a:r>
            <a:endParaRPr lang="en-US" dirty="0"/>
          </a:p>
          <a:p>
            <a:pPr>
              <a:buFont typeface="Wingdings 3" charset="2"/>
              <a:buAutoNum type="arabicPeriod"/>
            </a:pPr>
            <a:r>
              <a:rPr lang="en-US" dirty="0">
                <a:hlinkClick r:id="rId5"/>
              </a:rPr>
              <a:t>https://ocaml.org/docs/installing-ocaml</a:t>
            </a:r>
            <a:r>
              <a:rPr lang="en-US" dirty="0"/>
              <a:t> </a:t>
            </a:r>
            <a:r>
              <a:rPr lang="ru-RU" dirty="0"/>
              <a:t>(19.09.2024)</a:t>
            </a:r>
          </a:p>
          <a:p>
            <a:pPr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82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B301B-3714-8386-02A8-ECBEE30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D89D3-D6EF-6CD3-D6A6-E531FFA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pPr>
              <a:buAutoNum type="arabicPeriod"/>
            </a:pPr>
            <a:r>
              <a:rPr lang="ru-RU" dirty="0"/>
              <a:t>История языка.</a:t>
            </a:r>
          </a:p>
          <a:p>
            <a:pPr>
              <a:buFont typeface="Wingdings 3" charset="2"/>
              <a:buAutoNum type="arabicPeriod"/>
            </a:pPr>
            <a:r>
              <a:rPr lang="ru-RU" dirty="0"/>
              <a:t>Особенности языка.</a:t>
            </a:r>
          </a:p>
          <a:p>
            <a:pPr>
              <a:buAutoNum type="arabicPeriod"/>
            </a:pPr>
            <a:r>
              <a:rPr lang="ru-RU" dirty="0"/>
              <a:t>Области применения.</a:t>
            </a:r>
            <a:endParaRPr lang="en-US" dirty="0"/>
          </a:p>
          <a:p>
            <a:pPr>
              <a:buAutoNum type="arabicPeriod"/>
            </a:pPr>
            <a:r>
              <a:rPr lang="ru-RU" dirty="0"/>
              <a:t>Редакторы кода.</a:t>
            </a:r>
          </a:p>
          <a:p>
            <a:pPr>
              <a:buAutoNum type="arabicPeriod"/>
            </a:pPr>
            <a:r>
              <a:rPr lang="ru-RU" dirty="0"/>
              <a:t>Установка и запуск.</a:t>
            </a:r>
          </a:p>
          <a:p>
            <a:pPr>
              <a:buAutoNum type="arabicPeriod"/>
            </a:pPr>
            <a:r>
              <a:rPr lang="ru-RU" dirty="0" err="1"/>
              <a:t>Дебаг</a:t>
            </a:r>
            <a:r>
              <a:rPr lang="ru-RU" dirty="0"/>
              <a:t>.</a:t>
            </a:r>
          </a:p>
          <a:p>
            <a:pPr>
              <a:buAutoNum type="arabicPeriod"/>
            </a:pPr>
            <a:r>
              <a:rPr lang="ru-RU" dirty="0"/>
              <a:t>Пример </a:t>
            </a:r>
            <a:r>
              <a:rPr lang="en-US" dirty="0"/>
              <a:t>“Hello, World!” </a:t>
            </a:r>
            <a:r>
              <a:rPr lang="ru-RU" dirty="0"/>
              <a:t>на </a:t>
            </a:r>
            <a:r>
              <a:rPr lang="en-US" dirty="0" err="1"/>
              <a:t>OCaml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4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языка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BE6DDB-A084-00A0-36A6-D6FA91E3A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47060"/>
            <a:ext cx="4184035" cy="498037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OCaml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ведёт своё происхождение от ML (англ.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meta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language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), который был реализован на диалекте Лиспа Робином Милнером в 1972 году. Ги Кузино добавил в язык алгебраические типы данных и сопоставление с образцом и определил ML в виде категориальной абстрактной машины (CAM). Дальнейшим развитием был созданный к 1987 году язык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(переигранное CAM-ML).</a:t>
            </a:r>
          </a:p>
          <a:p>
            <a:pPr marL="0" indent="0" algn="l">
              <a:buNone/>
            </a:pP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В современном виде </a:t>
            </a:r>
            <a:r>
              <a:rPr lang="ru-RU" sz="1500" dirty="0" err="1">
                <a:solidFill>
                  <a:srgbClr val="202122"/>
                </a:solidFill>
                <a:latin typeface="Arial" panose="020B0604020202020204" pitchFamily="34" charset="0"/>
              </a:rPr>
              <a:t>OCaml</a:t>
            </a:r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 появился в 1996 году, когда была реализована стройная и эффективная поддержка объектов. В 2000-х годах язык плавно развивался. Среди разработанного в это время можно отметить: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полиморфные методы и вариантные типы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именованные и необязательные параметры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модули первого класса</a:t>
            </a:r>
          </a:p>
          <a:p>
            <a:r>
              <a:rPr lang="ru-RU" sz="1500" dirty="0">
                <a:solidFill>
                  <a:srgbClr val="202122"/>
                </a:solidFill>
                <a:latin typeface="Arial" panose="020B0604020202020204" pitchFamily="34" charset="0"/>
              </a:rPr>
              <a:t>обобщённые алгебраические типы данных (GADT).</a:t>
            </a:r>
          </a:p>
          <a:p>
            <a:pPr marL="0" indent="0" algn="l">
              <a:buNone/>
            </a:pPr>
            <a:endParaRPr lang="ru-RU" sz="15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ru-RU" sz="15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OCaml Logo - PNG Logo Vector Brand Downloads (SVG, EPS)">
            <a:extLst>
              <a:ext uri="{FF2B5EF4-FFF2-40B4-BE49-F238E27FC236}">
                <a16:creationId xmlns:a16="http://schemas.microsoft.com/office/drawing/2014/main" id="{254BAF90-65A3-9386-CCF6-5FE11222CC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64" y="1488281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ru-RU" dirty="0"/>
              <a:t>Разработан с учётом безопасности исполнения и надёжности программ.</a:t>
            </a:r>
          </a:p>
          <a:p>
            <a:r>
              <a:rPr lang="ru-RU" dirty="0"/>
              <a:t>Функциональное программирование: функции высшего порядка, </a:t>
            </a:r>
            <a:r>
              <a:rPr lang="ru-RU" dirty="0" err="1"/>
              <a:t>каррирование</a:t>
            </a:r>
            <a:r>
              <a:rPr lang="ru-RU" dirty="0"/>
              <a:t> и лямбда-выражения.</a:t>
            </a:r>
          </a:p>
          <a:p>
            <a:r>
              <a:rPr lang="ru-RU" dirty="0"/>
              <a:t>Объектно-ориентированное программирование: классы и объекты.</a:t>
            </a:r>
          </a:p>
          <a:p>
            <a:r>
              <a:rPr lang="ru-RU" dirty="0"/>
              <a:t>Императивное программирование.</a:t>
            </a:r>
          </a:p>
          <a:p>
            <a:r>
              <a:rPr lang="ru-RU" dirty="0"/>
              <a:t>Статическая типизация.</a:t>
            </a:r>
          </a:p>
          <a:p>
            <a:r>
              <a:rPr lang="ru-RU" dirty="0"/>
              <a:t>Автоматический вывод типов в некоторых случаях.</a:t>
            </a:r>
          </a:p>
          <a:p>
            <a:r>
              <a:rPr lang="ru-RU" dirty="0" err="1"/>
              <a:t>Иммутабельность</a:t>
            </a:r>
            <a:r>
              <a:rPr lang="ru-RU" dirty="0"/>
              <a:t> по умолчанию (однократное присваивание).</a:t>
            </a:r>
          </a:p>
          <a:p>
            <a:r>
              <a:rPr lang="ru-RU" dirty="0"/>
              <a:t>Поддержка алгебраических типов данных (</a:t>
            </a:r>
            <a:r>
              <a:rPr lang="en-US" dirty="0"/>
              <a:t>A * B, C | D</a:t>
            </a:r>
            <a:r>
              <a:rPr lang="ru-RU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3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Популярный язык в академической сфере: автоматическое доказательство теорем, численные методы, высокопроизводительные научные вычисления.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Статический анализ и проверка типов при компиляции других языков (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Meta: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Hacklang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Компиляторы и генерация кода.</a:t>
            </a: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Рендеринг формул и символьные вычисления.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Веб-разработка (фреймворк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Dream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8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Wikipedia (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рендеринг формул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Meta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Microsoft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Bloomberg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Jane Street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Docker (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VPNKit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Редакторы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Visual Studio Code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 расширением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Platform: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https://marketplace.visualstudio.com/items?itemName=ocamllabs.ocaml-platform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Онлайн-компилятор: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3"/>
              </a:rPr>
              <a:t>https://onecompiler.com/ocaml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Инструкции по установке изложены по ссылке: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https://ocaml.org/docs/installing-ocaml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. Пример установки на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Windows:</a:t>
            </a:r>
          </a:p>
          <a:p>
            <a:pPr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Invoke-Expression "&amp; { $(Invoke-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RestMethod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https://raw.githubusercontent.com/ocaml/opam/master/shell/install.ps1) }“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(-y)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Wingdings 3" charset="2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How should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obtain Unix tools?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-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Cygwin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pPr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При наличии ошибок: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switch create 4.14.0 (1)</a:t>
            </a: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Условно дополнительные зависимости: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install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lsp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-server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odoc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ocamlformat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utop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(1 час, 10Гб)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(&amp; C:\Users\{user_name}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AppData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\Local\Programs\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\bin\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env) -split '\r?\n' |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-Object { Invoke-Expression $_ }</a:t>
            </a:r>
          </a:p>
        </p:txBody>
      </p:sp>
    </p:spTree>
    <p:extLst>
      <p:ext uri="{BB962C8B-B14F-4D97-AF65-F5344CB8AC3E}">
        <p14:creationId xmlns:p14="http://schemas.microsoft.com/office/powerpoint/2010/main" val="3641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3343138-6398-B005-8ECF-2D26FFE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74459-9E7F-A13D-CDE6-E55BF34F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8596668" cy="4390115"/>
          </a:xfrm>
        </p:spPr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exec -- dune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proj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hello</a:t>
            </a:r>
          </a:p>
          <a:p>
            <a:pPr>
              <a:buFont typeface="+mj-lt"/>
              <a:buAutoNum type="arabicPeriod" startAt="7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 файле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bin/main.ml:</a:t>
            </a: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</a:rPr>
              <a:t>opam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exec -- dune build</a:t>
            </a:r>
          </a:p>
          <a:p>
            <a:pPr>
              <a:buFont typeface="+mj-lt"/>
              <a:buAutoNum type="arabicPeriod" startAt="7"/>
            </a:pP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</a:rPr>
              <a:t>opam exec -- dune exec hello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 typeface="+mj-lt"/>
              <a:buAutoNum type="arabicPeriod" startAt="7"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34F8B3-CB30-A8D5-50BC-16D40B0A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452355"/>
            <a:ext cx="5048250" cy="1533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937AE7-EA8B-5C94-79D9-763D6BEB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873378"/>
            <a:ext cx="4781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1021</TotalTime>
  <Words>813</Words>
  <Application>Microsoft Office PowerPoint</Application>
  <PresentationFormat>Широкоэкранный</PresentationFormat>
  <Paragraphs>112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</vt:lpstr>
      <vt:lpstr>Trebuchet MS</vt:lpstr>
      <vt:lpstr>Wingdings 3</vt:lpstr>
      <vt:lpstr>Аспект</vt:lpstr>
      <vt:lpstr>Язык программирования OCaml</vt:lpstr>
      <vt:lpstr>План</vt:lpstr>
      <vt:lpstr>История языка</vt:lpstr>
      <vt:lpstr>Особенности</vt:lpstr>
      <vt:lpstr>Применение</vt:lpstr>
      <vt:lpstr>Применение</vt:lpstr>
      <vt:lpstr>Редакторы кода</vt:lpstr>
      <vt:lpstr>Установка и запуск</vt:lpstr>
      <vt:lpstr>Установка и запуск</vt:lpstr>
      <vt:lpstr>Отладка</vt:lpstr>
      <vt:lpstr>Отладка</vt:lpstr>
      <vt:lpstr>Отладка</vt:lpstr>
      <vt:lpstr>Отладка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OCaml</dc:title>
  <dc:creator>Максим</dc:creator>
  <cp:lastModifiedBy>Максим</cp:lastModifiedBy>
  <cp:revision>4</cp:revision>
  <dcterms:created xsi:type="dcterms:W3CDTF">2024-09-19T17:37:02Z</dcterms:created>
  <dcterms:modified xsi:type="dcterms:W3CDTF">2024-09-20T11:21:18Z</dcterms:modified>
</cp:coreProperties>
</file>