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6" r:id="rId8"/>
    <p:sldId id="265" r:id="rId9"/>
    <p:sldId id="271" r:id="rId10"/>
    <p:sldId id="263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C6A9B-E0D8-449E-B995-3BE705D80166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A62CB-061D-4C79-AEC7-EB22E7D30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21709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A3569-CB0E-457B-A4DB-DA2D63AA0F4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CA7F-2054-41CD-9E12-8191FFFC6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40432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4F53808-815A-498F-B7F4-9B05537D2205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8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037-E958-45D3-8881-7D3B104A09A9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E4CD-A806-4BA2-BAAF-F8A1EBDB2568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D549-A95D-452F-AC53-B35B1E0514E0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28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2D50-1F73-44CA-B2B4-C0831357E537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2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973-8ADF-47B9-9843-1982A439F2BE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4B56-3E2D-46AC-8A19-FF8A5D56DE81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92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0186-D40E-45EB-9D8F-3BC2D2C8839D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7F0-946E-41A7-AF51-BF0DCB8E1C4C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0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F9E3517-AF0E-4148-B783-43F816320FDC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8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A2-D203-493E-8DC7-B9165E962A8D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2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C213-A32A-4948-A60F-5FBA30E07711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D9CE-F50D-4EF0-AB0B-023DFA5775E4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7891-6212-47ED-BBEE-69B2AF6337E9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72C9-DB5D-4DCB-B200-7B12DADFFEA5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A1C9-7062-47B0-9682-6BC25E306934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0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B481-081E-4AE5-A434-005EE828AE62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04162-C0B6-4AC2-A1DC-4E5A40A926A5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16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1560" y="1023558"/>
            <a:ext cx="6593681" cy="1121126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8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Языка программирования</a:t>
            </a:r>
            <a:endParaRPr lang="ru-RU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2787" y="5038974"/>
            <a:ext cx="6318953" cy="1528396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algn="r">
              <a:spcBef>
                <a:spcPts val="0"/>
              </a:spcBef>
            </a:pPr>
            <a:r>
              <a:rPr lang="ru-RU" sz="1700" noProof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Аптуков Михаил Ильдусович</a:t>
            </a:r>
          </a:p>
          <a:p>
            <a:pPr algn="r">
              <a:spcBef>
                <a:spcPts val="300"/>
              </a:spcBef>
            </a:pPr>
            <a:r>
              <a:rPr lang="ru-RU" sz="1700" noProof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Марков Михаил </a:t>
            </a:r>
            <a:r>
              <a:rPr lang="ru-RU" sz="1700" noProof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Денисович</a:t>
            </a:r>
          </a:p>
          <a:p>
            <a:pPr algn="r">
              <a:spcBef>
                <a:spcPts val="300"/>
              </a:spcBef>
            </a:pPr>
            <a:r>
              <a:rPr lang="ru-RU" sz="1700" noProof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Хамидуллин Ильсаф Ильназович</a:t>
            </a:r>
            <a:endParaRPr lang="en-US" sz="1700" noProof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300"/>
              </a:spcBef>
            </a:pPr>
            <a:r>
              <a:rPr lang="ru-RU" sz="1700" cap="none" noProof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СПбПУ</a:t>
            </a:r>
            <a:r>
              <a:rPr lang="ru-RU" sz="1700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5030102/10201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668" y="2337837"/>
            <a:ext cx="3017044" cy="13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2600" noProof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96000" cy="337038"/>
          </a:xfrm>
        </p:spPr>
        <p:txBody>
          <a:bodyPr/>
          <a:lstStyle/>
          <a:p>
            <a:pPr algn="ctr"/>
            <a:r>
              <a:rPr lang="ru-RU" sz="1292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78" y="1359522"/>
            <a:ext cx="4074601" cy="35952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25" y="5162281"/>
            <a:ext cx="2173908" cy="14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40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ru-RU" sz="28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ru-RU" sz="2800" cap="none" noProof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96000" cy="337038"/>
          </a:xfrm>
        </p:spPr>
        <p:txBody>
          <a:bodyPr/>
          <a:lstStyle/>
          <a:p>
            <a:pPr algn="ctr"/>
            <a:r>
              <a:rPr lang="ru-RU" sz="1292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5123" y="1260000"/>
            <a:ext cx="7021236" cy="360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ru-RU" sz="1600" dirty="0" smtClean="0"/>
              <a:t> </a:t>
            </a:r>
            <a:r>
              <a:rPr lang="ru-RU" sz="1600" cap="none" spc="-1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Паттерн-</a:t>
            </a:r>
            <a:r>
              <a:rPr lang="en-US" sz="1600" cap="none" spc="-1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ru-RU" sz="1600" cap="none" spc="-1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600" cap="none" spc="-1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spc="-1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</a:t>
            </a:r>
            <a:r>
              <a:rPr lang="ru-RU" sz="1600" cap="none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 значений с определенным примером</a:t>
            </a:r>
            <a:r>
              <a:rPr lang="ru-RU" sz="1600" cap="none" spc="-1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cap="none" spc="-1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28" y="1920182"/>
            <a:ext cx="4088701" cy="29537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25" y="5174099"/>
            <a:ext cx="2173908" cy="15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и компаньоны</a:t>
            </a:r>
            <a:endParaRPr lang="ru-RU" sz="2600" noProof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96000" cy="337038"/>
          </a:xfrm>
        </p:spPr>
        <p:txBody>
          <a:bodyPr/>
          <a:lstStyle/>
          <a:p>
            <a:pPr algn="ctr"/>
            <a:r>
              <a:rPr lang="ru-RU" sz="1292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06" y="1339265"/>
            <a:ext cx="5588145" cy="40544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61" y="5580937"/>
            <a:ext cx="3160836" cy="11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600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трейты</a:t>
            </a:r>
            <a:endParaRPr lang="ru-RU" sz="2600" noProof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96000" cy="337038"/>
          </a:xfrm>
        </p:spPr>
        <p:txBody>
          <a:bodyPr/>
          <a:lstStyle/>
          <a:p>
            <a:pPr algn="ctr"/>
            <a:r>
              <a:rPr lang="ru-RU" sz="1292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5123" y="1260000"/>
            <a:ext cx="7021236" cy="576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180000">
              <a:lnSpc>
                <a:spcPct val="100000"/>
              </a:lnSpc>
              <a:spcBef>
                <a:spcPts val="600"/>
              </a:spcBef>
            </a:pP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Трейты (Traits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используются, чтобы обмениваться между классами информацией о структуре и полях.</a:t>
            </a:r>
            <a:endParaRPr lang="en-US" sz="1600" cap="none" noProof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68" y="2000417"/>
            <a:ext cx="5181370" cy="34683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094" y="5599928"/>
            <a:ext cx="1453718" cy="115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замыкания</a:t>
            </a:r>
            <a:endParaRPr lang="ru-RU" sz="2600" noProof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96000" cy="337038"/>
          </a:xfrm>
        </p:spPr>
        <p:txBody>
          <a:bodyPr/>
          <a:lstStyle/>
          <a:p>
            <a:pPr algn="ctr"/>
            <a:r>
              <a:rPr lang="ru-RU" sz="1292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5123" y="1260000"/>
            <a:ext cx="7021236" cy="648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180000">
              <a:lnSpc>
                <a:spcPct val="125000"/>
              </a:lnSpc>
              <a:spcBef>
                <a:spcPts val="0"/>
              </a:spcBef>
            </a:pP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Замыкания –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функции, которые могут захватывать и сохранять контекст, в котором они были созданы. Это позволяет создавать функции с состоянием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91" y="2247583"/>
            <a:ext cx="3785573" cy="30030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63" y="5590246"/>
            <a:ext cx="606827" cy="10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600" noProof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96000" cy="337038"/>
          </a:xfrm>
        </p:spPr>
        <p:txBody>
          <a:bodyPr/>
          <a:lstStyle/>
          <a:p>
            <a:pPr algn="ctr"/>
            <a:r>
              <a:rPr lang="ru-RU" sz="1292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95123" y="1512000"/>
            <a:ext cx="7021236" cy="972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180000">
              <a:lnSpc>
                <a:spcPct val="125000"/>
              </a:lnSpc>
              <a:spcBef>
                <a:spcPts val="0"/>
              </a:spcBef>
            </a:pP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довольно похож на </a:t>
            </a: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если </a:t>
            </a: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многословный язык, то </a:t>
            </a:r>
            <a:r>
              <a:rPr lang="ru-RU" sz="1600" cap="none" noProof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краток и лаконичен. Однако, необходимо иметь привычку, чтобы понимать код, написанный на </a:t>
            </a:r>
            <a:r>
              <a:rPr lang="ru-RU" sz="1600" cap="none" noProof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869958"/>
            <a:ext cx="6593681" cy="5040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endParaRPr lang="ru-RU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668385" y="1524878"/>
            <a:ext cx="6109855" cy="4177653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синтаксис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 </a:t>
            </a:r>
            <a:r>
              <a:rPr lang="en-US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в </a:t>
            </a:r>
            <a:r>
              <a:rPr lang="en-US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видимости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в </a:t>
            </a:r>
            <a:r>
              <a:rPr lang="en-US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исключений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и компаньоны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Трейты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Замыкания</a:t>
            </a:r>
          </a:p>
        </p:txBody>
      </p:sp>
    </p:spTree>
    <p:extLst>
      <p:ext uri="{BB962C8B-B14F-4D97-AF65-F5344CB8AC3E}">
        <p14:creationId xmlns:p14="http://schemas.microsoft.com/office/powerpoint/2010/main" val="17126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4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синтаксис</a:t>
            </a:r>
            <a:endParaRPr lang="ru-RU" sz="2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fld id="{4854181D-6920-4594-9A5D-6CE56DC9F8B2}" type="slidenum">
              <a:rPr lang="en-US" sz="1292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</a:t>
            </a:fld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95123" y="1259999"/>
            <a:ext cx="7021236" cy="360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стартуют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метода </a:t>
            </a:r>
            <a:r>
              <a:rPr lang="en-US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является обязательным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47" y="2029877"/>
            <a:ext cx="5728182" cy="31008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79" y="4064066"/>
            <a:ext cx="1900503" cy="25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510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585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</a:t>
            </a:r>
            <a:endParaRPr lang="ru-RU" sz="258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95123" y="1260000"/>
            <a:ext cx="7021236" cy="648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Примитивные 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Ссылочные 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9" y="2088000"/>
            <a:ext cx="5441440" cy="35742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24" y="4503032"/>
            <a:ext cx="2527335" cy="21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0239" y="648000"/>
            <a:ext cx="6593681" cy="50510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в </a:t>
            </a:r>
            <a:r>
              <a:rPr lang="en-US" sz="24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95123" y="1260000"/>
            <a:ext cx="7021236" cy="648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ru-RU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ru-RU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Анонимные </a:t>
            </a: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(лямбды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порядка</a:t>
            </a:r>
            <a:endParaRPr lang="ru-RU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09" y="2086892"/>
            <a:ext cx="5314740" cy="34475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0" y="5598000"/>
            <a:ext cx="319417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900239" y="648000"/>
            <a:ext cx="6593681" cy="50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ru-RU" sz="2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ru-RU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95123" y="1260000"/>
            <a:ext cx="7021236" cy="360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описывают структуры данных и </a:t>
            </a: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</a:t>
            </a:r>
            <a:r>
              <a:rPr lang="en-US" sz="1600" cap="none" noProof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cap="none" noProof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r="306"/>
          <a:stretch/>
        </p:blipFill>
        <p:spPr>
          <a:xfrm>
            <a:off x="550859" y="1752471"/>
            <a:ext cx="5796000" cy="42277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" b="309"/>
          <a:stretch/>
        </p:blipFill>
        <p:spPr>
          <a:xfrm>
            <a:off x="5842212" y="5328000"/>
            <a:ext cx="3074147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900239" y="648000"/>
            <a:ext cx="6593681" cy="50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Видимости</a:t>
            </a:r>
            <a:endParaRPr lang="ru-RU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95123" y="1260000"/>
            <a:ext cx="7021236" cy="648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sz="1600" cap="none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Классовая </a:t>
            </a:r>
            <a:r>
              <a:rPr lang="ru-RU" sz="1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</a:t>
            </a:r>
            <a:endParaRPr lang="en-US" sz="1600" cap="none" noProof="1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4" y="2016000"/>
            <a:ext cx="5321408" cy="39010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08" y="4651594"/>
            <a:ext cx="3047473" cy="10869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08" y="5728780"/>
            <a:ext cx="4201112" cy="10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900239" y="648000"/>
            <a:ext cx="6593681" cy="504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</a:t>
            </a:r>
            <a:r>
              <a:rPr lang="ru-RU" sz="2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ru-RU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95123" y="1260000"/>
            <a:ext cx="7021236" cy="648000"/>
          </a:xfrm>
          <a:prstGeom prst="rect">
            <a:avLst/>
          </a:prstGeom>
        </p:spPr>
        <p:txBody>
          <a:bodyPr vert="horz" lIns="84406" tIns="42203" rIns="84406" bIns="42203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Неизменяемые коллекции (</a:t>
            </a:r>
            <a:r>
              <a:rPr lang="en-US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 Collections</a:t>
            </a:r>
            <a:r>
              <a:rPr lang="en-US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Изменяемые </a:t>
            </a:r>
            <a:r>
              <a:rPr lang="ru-RU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 (</a:t>
            </a:r>
            <a:r>
              <a:rPr lang="en-US" sz="1600" cap="none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Mutable Collections</a:t>
            </a:r>
            <a:r>
              <a:rPr lang="en-US" sz="1600" cap="none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cap="none" dirty="0" smtClean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 b="33147"/>
          <a:stretch/>
        </p:blipFill>
        <p:spPr>
          <a:xfrm>
            <a:off x="1986651" y="2049252"/>
            <a:ext cx="560815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00228" y="322491"/>
            <a:ext cx="359508" cy="337038"/>
          </a:xfrm>
        </p:spPr>
        <p:txBody>
          <a:bodyPr/>
          <a:lstStyle/>
          <a:p>
            <a:pPr algn="ctr"/>
            <a:r>
              <a:rPr lang="ru-RU" sz="1292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292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62" b="107"/>
          <a:stretch/>
        </p:blipFill>
        <p:spPr>
          <a:xfrm>
            <a:off x="1986651" y="720000"/>
            <a:ext cx="5608150" cy="2232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51" y="3297530"/>
            <a:ext cx="6101614" cy="28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1025</TotalTime>
  <Words>230</Words>
  <Application>Microsoft Office PowerPoint</Application>
  <PresentationFormat>Экран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Tw Cen MT</vt:lpstr>
      <vt:lpstr>Wingdings</vt:lpstr>
      <vt:lpstr>Контур</vt:lpstr>
      <vt:lpstr>Основы Языка программирования</vt:lpstr>
      <vt:lpstr>План</vt:lpstr>
      <vt:lpstr>Базовый синтаксис</vt:lpstr>
      <vt:lpstr>типы данных</vt:lpstr>
      <vt:lpstr>Функции в Scala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Обработка исключений</vt:lpstr>
      <vt:lpstr>Pattern Matching</vt:lpstr>
      <vt:lpstr>Объекты и компаньоны</vt:lpstr>
      <vt:lpstr>трейты</vt:lpstr>
      <vt:lpstr>замыкания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deep learning for Medical image analysis</dc:title>
  <dc:creator>Пользователь Windows</dc:creator>
  <cp:lastModifiedBy>Пользователь Windows</cp:lastModifiedBy>
  <cp:revision>85</cp:revision>
  <dcterms:created xsi:type="dcterms:W3CDTF">2023-05-09T20:23:33Z</dcterms:created>
  <dcterms:modified xsi:type="dcterms:W3CDTF">2024-09-24T01:36:08Z</dcterms:modified>
</cp:coreProperties>
</file>