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75A505-504F-4EFB-85A9-839ABA59A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8C9112-2D77-46C7-B2BE-3EBEBF2D5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4ECCA7-1A65-4B8F-92EC-84F22CD89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BC28-8715-476F-B4BF-36B831922566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A47E3F-019E-4781-8905-0A0F9F33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9756AC-938F-4CF4-870B-1203406D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6887-75DF-4887-9BE8-DB0DBE02F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5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08F7C5-0F7B-436C-BDDC-172A8A3A7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4C884F-567E-4412-8367-585A79D02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2591B3-68BE-41D7-B7E7-01E9AE60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BC28-8715-476F-B4BF-36B831922566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A69D06-B37D-4DBE-A36D-64227796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A40EBE-82F8-4265-9E1C-8EF1B002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6887-75DF-4887-9BE8-DB0DBE02F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30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0CEE94F-4496-4348-B0F1-5A4CFDB48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3554925-6D91-4BE0-84C0-580B26E2A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98D7F9-2850-47CE-BDC4-E160B71FB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BC28-8715-476F-B4BF-36B831922566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B58B5A-7E00-46D5-AF0A-62373CDBD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14DD1F-2165-4A49-B5BB-D5FE86FA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6887-75DF-4887-9BE8-DB0DBE02F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1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3D725-CD11-4E57-9DF6-48C681D43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DE4BE6-21CA-4D21-A589-B4C32DC68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93F226-5802-40EB-BC1C-577F1D51D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BC28-8715-476F-B4BF-36B831922566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D47113-4A59-401E-8BBB-02CDACDA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398B7F-0B4D-4B4B-B5D1-0D5E57BC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6887-75DF-4887-9BE8-DB0DBE02F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44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C1B411-07E6-495C-A382-7A628A45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90F550-0F8E-4242-813D-60DE657AC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977EC0-D5DC-4CCB-A80E-F49A2BBC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BC28-8715-476F-B4BF-36B831922566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CBBE38-F241-4DD5-A6BE-F5781053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8A258E-8FB2-4CF4-9331-61341CE6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6887-75DF-4887-9BE8-DB0DBE02F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03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8C826D-973C-4CFB-8E6F-510830B4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F25081-910B-4307-8180-EE6BD11BE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BDFFBC-3453-44E1-9278-23D24EA8E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036679-2EF5-4D81-96DB-5FAB92FF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BC28-8715-476F-B4BF-36B831922566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16C909-A29B-40CD-8DCB-5ED587341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E06990-181E-4862-9C7A-BCE7BF3F0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6887-75DF-4887-9BE8-DB0DBE02F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02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15F900-A19F-48C4-9A13-E9E38C89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CA59CB-3742-4196-92F7-17E7AD349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C49B13-5D3F-400C-941C-4529750BC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A3A11D2-C564-4476-B8D3-0C743A472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054F34-E3CB-4FE3-8CC3-BC65B2361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D48BDB7-AB5E-445A-829E-40C3BFE4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BC28-8715-476F-B4BF-36B831922566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F38B311-5C13-452F-A92E-DED5A003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C18DEBB-6C2B-44FC-9275-24935610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6887-75DF-4887-9BE8-DB0DBE02F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05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84E23-52C3-4334-BF24-57E09809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53BC92A-E822-4E70-A513-540B4CC9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BC28-8715-476F-B4BF-36B831922566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542008B-B6E0-4B76-B7BC-D924A455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A555B6-5FC9-489F-AB52-324314FE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6887-75DF-4887-9BE8-DB0DBE02F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8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13CFF6B-8173-48F4-8603-4720E64FA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BC28-8715-476F-B4BF-36B831922566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66409B6-2BDB-49EC-B5D8-7D1ED581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F8D4480-4294-4A81-99BB-89C5F0CF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6887-75DF-4887-9BE8-DB0DBE02F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20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B20E85-0F47-4F98-95B3-0D5A1ACC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B73489-A068-4107-BBAF-1C85866EA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FB72AE-8C33-4FB1-8F09-E8024AEE1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53BC35-45F4-47DE-8A6B-1D544112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BC28-8715-476F-B4BF-36B831922566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BDC3E5-5704-4577-A325-6E1B4AF9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C890F6-FB5F-48A1-8756-BCA5522C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6887-75DF-4887-9BE8-DB0DBE02F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38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F0E98E-7203-49A3-9CC0-A27F90A0C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8277987-82EF-4CF1-A021-AD76343BF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8DA528-9C09-4465-B744-4D6825352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5234FF-D2F2-4A98-BE8D-703408C4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BC28-8715-476F-B4BF-36B831922566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6503D3-78EA-4817-92DA-FEDDDF5A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1AFD8A-649A-423D-818A-DF3AA563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6887-75DF-4887-9BE8-DB0DBE02F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99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66479B2-CDF4-413D-8424-DDD2083A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C98EC5-D65D-464B-AF97-37688CC72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D080B4-FA07-432A-A936-22AB2DBD8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3BC28-8715-476F-B4BF-36B831922566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B9D671-85FA-4C13-9842-820B98FDA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B7B6BA-8FF4-4F79-ACD6-749E3BA75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16887-75DF-4887-9BE8-DB0DBE02F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30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32571F3D-ECCF-4A18-9128-E0C4C798E29F}"/>
              </a:ext>
            </a:extLst>
          </p:cNvPr>
          <p:cNvGrpSpPr/>
          <p:nvPr/>
        </p:nvGrpSpPr>
        <p:grpSpPr>
          <a:xfrm>
            <a:off x="2719754" y="2653323"/>
            <a:ext cx="2825261" cy="2325076"/>
            <a:chOff x="2719754" y="2653323"/>
            <a:chExt cx="2825261" cy="2325076"/>
          </a:xfrm>
        </p:grpSpPr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55B742D7-7F50-4EB2-96C1-C1FB88FFB6E6}"/>
                </a:ext>
              </a:extLst>
            </p:cNvPr>
            <p:cNvSpPr/>
            <p:nvPr/>
          </p:nvSpPr>
          <p:spPr>
            <a:xfrm flipH="1">
              <a:off x="3473938" y="2821354"/>
              <a:ext cx="1547446" cy="1141046"/>
            </a:xfrm>
            <a:custGeom>
              <a:avLst/>
              <a:gdLst>
                <a:gd name="connsiteX0" fmla="*/ 0 w 1547446"/>
                <a:gd name="connsiteY0" fmla="*/ 164123 h 1141046"/>
                <a:gd name="connsiteX1" fmla="*/ 1547446 w 1547446"/>
                <a:gd name="connsiteY1" fmla="*/ 0 h 1141046"/>
                <a:gd name="connsiteX2" fmla="*/ 844061 w 1547446"/>
                <a:gd name="connsiteY2" fmla="*/ 1141046 h 1141046"/>
                <a:gd name="connsiteX3" fmla="*/ 0 w 1547446"/>
                <a:gd name="connsiteY3" fmla="*/ 164123 h 114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7446" h="1141046">
                  <a:moveTo>
                    <a:pt x="0" y="164123"/>
                  </a:moveTo>
                  <a:lnTo>
                    <a:pt x="1547446" y="0"/>
                  </a:lnTo>
                  <a:lnTo>
                    <a:pt x="844061" y="1141046"/>
                  </a:lnTo>
                  <a:lnTo>
                    <a:pt x="0" y="164123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DC3F127A-42C2-41DC-AA2E-F82AE8A51F1D}"/>
                </a:ext>
              </a:extLst>
            </p:cNvPr>
            <p:cNvSpPr/>
            <p:nvPr/>
          </p:nvSpPr>
          <p:spPr>
            <a:xfrm flipH="1">
              <a:off x="3630246" y="3985846"/>
              <a:ext cx="1750646" cy="836246"/>
            </a:xfrm>
            <a:custGeom>
              <a:avLst/>
              <a:gdLst>
                <a:gd name="connsiteX0" fmla="*/ 0 w 1750646"/>
                <a:gd name="connsiteY0" fmla="*/ 625231 h 836246"/>
                <a:gd name="connsiteX1" fmla="*/ 1211385 w 1750646"/>
                <a:gd name="connsiteY1" fmla="*/ 0 h 836246"/>
                <a:gd name="connsiteX2" fmla="*/ 1750646 w 1750646"/>
                <a:gd name="connsiteY2" fmla="*/ 836246 h 836246"/>
                <a:gd name="connsiteX3" fmla="*/ 0 w 1750646"/>
                <a:gd name="connsiteY3" fmla="*/ 625231 h 83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0646" h="836246">
                  <a:moveTo>
                    <a:pt x="0" y="625231"/>
                  </a:moveTo>
                  <a:lnTo>
                    <a:pt x="1211385" y="0"/>
                  </a:lnTo>
                  <a:lnTo>
                    <a:pt x="1750646" y="836246"/>
                  </a:lnTo>
                  <a:lnTo>
                    <a:pt x="0" y="625231"/>
                  </a:lnTo>
                  <a:close/>
                </a:path>
              </a:pathLst>
            </a:custGeom>
            <a:solidFill>
              <a:srgbClr val="9DC3E6">
                <a:alpha val="50196"/>
              </a:srgbClr>
            </a:solidFill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リーフォーム: 図形 12">
              <a:extLst>
                <a:ext uri="{FF2B5EF4-FFF2-40B4-BE49-F238E27FC236}">
                  <a16:creationId xmlns:a16="http://schemas.microsoft.com/office/drawing/2014/main" id="{CEC699FE-B63F-490B-9670-CB7AFD8EF94A}"/>
                </a:ext>
              </a:extLst>
            </p:cNvPr>
            <p:cNvSpPr/>
            <p:nvPr/>
          </p:nvSpPr>
          <p:spPr>
            <a:xfrm flipH="1">
              <a:off x="2903415" y="3985846"/>
              <a:ext cx="1266092" cy="804985"/>
            </a:xfrm>
            <a:custGeom>
              <a:avLst/>
              <a:gdLst>
                <a:gd name="connsiteX0" fmla="*/ 531446 w 1266092"/>
                <a:gd name="connsiteY0" fmla="*/ 804985 h 804985"/>
                <a:gd name="connsiteX1" fmla="*/ 1266092 w 1266092"/>
                <a:gd name="connsiteY1" fmla="*/ 187569 h 804985"/>
                <a:gd name="connsiteX2" fmla="*/ 0 w 1266092"/>
                <a:gd name="connsiteY2" fmla="*/ 0 h 804985"/>
                <a:gd name="connsiteX3" fmla="*/ 531446 w 1266092"/>
                <a:gd name="connsiteY3" fmla="*/ 804985 h 80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6092" h="804985">
                  <a:moveTo>
                    <a:pt x="531446" y="804985"/>
                  </a:moveTo>
                  <a:lnTo>
                    <a:pt x="1266092" y="187569"/>
                  </a:lnTo>
                  <a:lnTo>
                    <a:pt x="0" y="0"/>
                  </a:lnTo>
                  <a:lnTo>
                    <a:pt x="531446" y="804985"/>
                  </a:lnTo>
                  <a:close/>
                </a:path>
              </a:pathLst>
            </a:custGeom>
            <a:solidFill>
              <a:srgbClr val="9DC3E6">
                <a:alpha val="80000"/>
              </a:srgbClr>
            </a:solidFill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A12CFA84-B449-4A43-8847-A4E8EC29D185}"/>
                </a:ext>
              </a:extLst>
            </p:cNvPr>
            <p:cNvSpPr/>
            <p:nvPr/>
          </p:nvSpPr>
          <p:spPr>
            <a:xfrm flipH="1">
              <a:off x="2895600" y="2805723"/>
              <a:ext cx="1289538" cy="1367692"/>
            </a:xfrm>
            <a:custGeom>
              <a:avLst/>
              <a:gdLst>
                <a:gd name="connsiteX0" fmla="*/ 703384 w 1289538"/>
                <a:gd name="connsiteY0" fmla="*/ 0 h 1367692"/>
                <a:gd name="connsiteX1" fmla="*/ 0 w 1289538"/>
                <a:gd name="connsiteY1" fmla="*/ 1180123 h 1367692"/>
                <a:gd name="connsiteX2" fmla="*/ 1289538 w 1289538"/>
                <a:gd name="connsiteY2" fmla="*/ 1367692 h 1367692"/>
                <a:gd name="connsiteX3" fmla="*/ 703384 w 1289538"/>
                <a:gd name="connsiteY3" fmla="*/ 0 h 136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9538" h="1367692">
                  <a:moveTo>
                    <a:pt x="703384" y="0"/>
                  </a:moveTo>
                  <a:lnTo>
                    <a:pt x="0" y="1180123"/>
                  </a:lnTo>
                  <a:lnTo>
                    <a:pt x="1289538" y="1367692"/>
                  </a:lnTo>
                  <a:lnTo>
                    <a:pt x="703384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53E46801-9A8B-49C0-BAF7-9B9F7829F3E6}"/>
                </a:ext>
              </a:extLst>
            </p:cNvPr>
            <p:cNvSpPr/>
            <p:nvPr/>
          </p:nvSpPr>
          <p:spPr>
            <a:xfrm flipH="1">
              <a:off x="4841631" y="2829169"/>
              <a:ext cx="351692" cy="351692"/>
            </a:xfrm>
            <a:prstGeom prst="ellipse">
              <a:avLst/>
            </a:prstGeom>
            <a:ln w="3810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BB599A0D-65B1-475C-87B8-FC194DCCD920}"/>
                </a:ext>
              </a:extLst>
            </p:cNvPr>
            <p:cNvSpPr/>
            <p:nvPr/>
          </p:nvSpPr>
          <p:spPr>
            <a:xfrm flipH="1">
              <a:off x="5193323" y="4450861"/>
              <a:ext cx="351692" cy="351692"/>
            </a:xfrm>
            <a:prstGeom prst="ellipse">
              <a:avLst/>
            </a:prstGeom>
            <a:ln w="3810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362237C9-2012-4EC3-949E-5077493656F8}"/>
                </a:ext>
              </a:extLst>
            </p:cNvPr>
            <p:cNvSpPr/>
            <p:nvPr/>
          </p:nvSpPr>
          <p:spPr>
            <a:xfrm flipH="1">
              <a:off x="4001477" y="3806092"/>
              <a:ext cx="351692" cy="351692"/>
            </a:xfrm>
            <a:prstGeom prst="ellipse">
              <a:avLst/>
            </a:prstGeom>
            <a:ln w="3810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FD833C3E-06A1-47ED-AD15-1039F0613A59}"/>
                </a:ext>
              </a:extLst>
            </p:cNvPr>
            <p:cNvSpPr/>
            <p:nvPr/>
          </p:nvSpPr>
          <p:spPr>
            <a:xfrm flipH="1">
              <a:off x="3294184" y="2653323"/>
              <a:ext cx="351692" cy="351692"/>
            </a:xfrm>
            <a:prstGeom prst="ellipse">
              <a:avLst/>
            </a:prstGeom>
            <a:ln w="3810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384CD38B-8434-45E6-B073-2BF0559984E2}"/>
                </a:ext>
              </a:extLst>
            </p:cNvPr>
            <p:cNvSpPr/>
            <p:nvPr/>
          </p:nvSpPr>
          <p:spPr>
            <a:xfrm flipH="1">
              <a:off x="2719754" y="3978030"/>
              <a:ext cx="351692" cy="351692"/>
            </a:xfrm>
            <a:prstGeom prst="ellipse">
              <a:avLst/>
            </a:prstGeom>
            <a:ln w="3810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1D097195-56D8-42A5-B0A6-C62558FCF9CC}"/>
                </a:ext>
              </a:extLst>
            </p:cNvPr>
            <p:cNvSpPr/>
            <p:nvPr/>
          </p:nvSpPr>
          <p:spPr>
            <a:xfrm flipH="1">
              <a:off x="3470030" y="4626707"/>
              <a:ext cx="351692" cy="351692"/>
            </a:xfrm>
            <a:prstGeom prst="ellipse">
              <a:avLst/>
            </a:prstGeom>
            <a:ln w="3810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0823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ksasao</dc:creator>
  <cp:lastModifiedBy>ksasao</cp:lastModifiedBy>
  <cp:revision>1</cp:revision>
  <dcterms:created xsi:type="dcterms:W3CDTF">2022-04-10T06:36:14Z</dcterms:created>
  <dcterms:modified xsi:type="dcterms:W3CDTF">2022-04-10T06:57:52Z</dcterms:modified>
</cp:coreProperties>
</file>