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70" r:id="rId5"/>
    <p:sldId id="271" r:id="rId6"/>
    <p:sldId id="272" r:id="rId7"/>
    <p:sldId id="273" r:id="rId8"/>
    <p:sldId id="275" r:id="rId9"/>
    <p:sldId id="261" r:id="rId10"/>
    <p:sldId id="274" r:id="rId11"/>
    <p:sldId id="25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xxZUnHPWWVv4co2SRoy6oZaVJ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4988" autoAdjust="0"/>
  </p:normalViewPr>
  <p:slideViewPr>
    <p:cSldViewPr snapToGrid="0">
      <p:cViewPr varScale="1">
        <p:scale>
          <a:sx n="82" d="100"/>
          <a:sy n="82" d="100"/>
        </p:scale>
        <p:origin x="65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3af3a69b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3af3a69b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ee1db8c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ee1db8c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1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3af3a69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53af3a69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9b5d515bb1_0_78"/>
          <p:cNvSpPr/>
          <p:nvPr/>
        </p:nvSpPr>
        <p:spPr>
          <a:xfrm>
            <a:off x="0" y="0"/>
            <a:ext cx="9169800" cy="5143500"/>
          </a:xfrm>
          <a:prstGeom prst="rect">
            <a:avLst/>
          </a:prstGeom>
          <a:solidFill>
            <a:srgbClr val="0098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9b5d515bb1_0_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9b5d515bb1_0_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g9b5d515bb1_0_78"/>
          <p:cNvSpPr/>
          <p:nvPr/>
        </p:nvSpPr>
        <p:spPr>
          <a:xfrm>
            <a:off x="0" y="0"/>
            <a:ext cx="2286600" cy="19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g9b5d515bb1_0_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50" y="508352"/>
            <a:ext cx="2076703" cy="7942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9b5d515bb1_0_78"/>
          <p:cNvSpPr txBox="1"/>
          <p:nvPr/>
        </p:nvSpPr>
        <p:spPr>
          <a:xfrm>
            <a:off x="46275" y="4805525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www.hexart.in</a:t>
            </a:r>
            <a:endParaRPr sz="1200" b="0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86" name="Google Shape;38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 rot="10800000">
            <a:off x="497825" y="-264150"/>
            <a:ext cx="3916800" cy="5417700"/>
          </a:xfrm>
          <a:prstGeom prst="rtTriangle">
            <a:avLst/>
          </a:prstGeom>
          <a:solidFill>
            <a:srgbClr val="F3F3F3">
              <a:alpha val="4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/>
          <p:nvPr/>
        </p:nvSpPr>
        <p:spPr>
          <a:xfrm rot="-5400000">
            <a:off x="2851500" y="-3355858"/>
            <a:ext cx="3621300" cy="9346800"/>
          </a:xfrm>
          <a:prstGeom prst="rtTriangle">
            <a:avLst/>
          </a:prstGeom>
          <a:solidFill>
            <a:srgbClr val="F3F3F3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/>
          <p:nvPr/>
        </p:nvSpPr>
        <p:spPr>
          <a:xfrm rot="5400000">
            <a:off x="-651700" y="490900"/>
            <a:ext cx="3289200" cy="1985700"/>
          </a:xfrm>
          <a:prstGeom prst="rtTriangle">
            <a:avLst/>
          </a:prstGeom>
          <a:solidFill>
            <a:srgbClr val="F3F3F3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 rot="-7001467">
            <a:off x="5268188" y="-881029"/>
            <a:ext cx="2865886" cy="6561444"/>
          </a:xfrm>
          <a:prstGeom prst="rtTriangle">
            <a:avLst/>
          </a:prstGeom>
          <a:solidFill>
            <a:srgbClr val="F3F3F3">
              <a:alpha val="4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27"/>
          <p:cNvCxnSpPr/>
          <p:nvPr/>
        </p:nvCxnSpPr>
        <p:spPr>
          <a:xfrm rot="10800000" flipH="1">
            <a:off x="0" y="683075"/>
            <a:ext cx="953400" cy="2100"/>
          </a:xfrm>
          <a:prstGeom prst="straightConnector1">
            <a:avLst/>
          </a:prstGeom>
          <a:noFill/>
          <a:ln w="76200" cap="flat" cmpd="sng">
            <a:solidFill>
              <a:srgbClr val="B9D87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27"/>
          <p:cNvCxnSpPr/>
          <p:nvPr/>
        </p:nvCxnSpPr>
        <p:spPr>
          <a:xfrm>
            <a:off x="812825" y="685175"/>
            <a:ext cx="4706100" cy="0"/>
          </a:xfrm>
          <a:prstGeom prst="straightConnector1">
            <a:avLst/>
          </a:prstGeom>
          <a:noFill/>
          <a:ln w="9525" cap="flat" cmpd="sng">
            <a:solidFill>
              <a:srgbClr val="B9D87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Google Shape;2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450" y="47525"/>
            <a:ext cx="874448" cy="3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/>
          <p:cNvSpPr txBox="1"/>
          <p:nvPr/>
        </p:nvSpPr>
        <p:spPr>
          <a:xfrm>
            <a:off x="0" y="4824025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www.hexart.in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7525440" y="0"/>
            <a:ext cx="378" cy="8071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7"/>
          <p:cNvSpPr/>
          <p:nvPr/>
        </p:nvSpPr>
        <p:spPr>
          <a:xfrm>
            <a:off x="7918920" y="1046880"/>
            <a:ext cx="1235520" cy="3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af3a69b4_0_85"/>
          <p:cNvSpPr/>
          <p:nvPr/>
        </p:nvSpPr>
        <p:spPr>
          <a:xfrm>
            <a:off x="2292400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53af3a69b4_0_85"/>
          <p:cNvSpPr/>
          <p:nvPr/>
        </p:nvSpPr>
        <p:spPr>
          <a:xfrm>
            <a:off x="2292400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3af3a69b4_0_85"/>
          <p:cNvSpPr/>
          <p:nvPr/>
        </p:nvSpPr>
        <p:spPr>
          <a:xfrm>
            <a:off x="2292400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53af3a69b4_0_85"/>
          <p:cNvSpPr/>
          <p:nvPr/>
        </p:nvSpPr>
        <p:spPr>
          <a:xfrm>
            <a:off x="2292400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53af3a69b4_0_85"/>
          <p:cNvSpPr/>
          <p:nvPr/>
        </p:nvSpPr>
        <p:spPr>
          <a:xfrm>
            <a:off x="2292400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53af3a69b4_0_85"/>
          <p:cNvSpPr/>
          <p:nvPr/>
        </p:nvSpPr>
        <p:spPr>
          <a:xfrm>
            <a:off x="2292400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53af3a69b4_0_85"/>
          <p:cNvSpPr/>
          <p:nvPr/>
        </p:nvSpPr>
        <p:spPr>
          <a:xfrm>
            <a:off x="2292400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53af3a69b4_0_85"/>
          <p:cNvSpPr/>
          <p:nvPr/>
        </p:nvSpPr>
        <p:spPr>
          <a:xfrm>
            <a:off x="2292400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53af3a69b4_0_85"/>
          <p:cNvSpPr/>
          <p:nvPr/>
        </p:nvSpPr>
        <p:spPr>
          <a:xfrm>
            <a:off x="2811900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53af3a69b4_0_85"/>
          <p:cNvSpPr/>
          <p:nvPr/>
        </p:nvSpPr>
        <p:spPr>
          <a:xfrm>
            <a:off x="2811900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53af3a69b4_0_85"/>
          <p:cNvSpPr/>
          <p:nvPr/>
        </p:nvSpPr>
        <p:spPr>
          <a:xfrm>
            <a:off x="2811900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53af3a69b4_0_85"/>
          <p:cNvSpPr/>
          <p:nvPr/>
        </p:nvSpPr>
        <p:spPr>
          <a:xfrm>
            <a:off x="2811900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53af3a69b4_0_85"/>
          <p:cNvSpPr/>
          <p:nvPr/>
        </p:nvSpPr>
        <p:spPr>
          <a:xfrm>
            <a:off x="2811900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af3a69b4_0_85"/>
          <p:cNvSpPr/>
          <p:nvPr/>
        </p:nvSpPr>
        <p:spPr>
          <a:xfrm>
            <a:off x="2811900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53af3a69b4_0_85"/>
          <p:cNvSpPr/>
          <p:nvPr/>
        </p:nvSpPr>
        <p:spPr>
          <a:xfrm>
            <a:off x="2811900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53af3a69b4_0_85"/>
          <p:cNvSpPr/>
          <p:nvPr/>
        </p:nvSpPr>
        <p:spPr>
          <a:xfrm>
            <a:off x="2292400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53af3a69b4_0_85"/>
          <p:cNvSpPr/>
          <p:nvPr/>
        </p:nvSpPr>
        <p:spPr>
          <a:xfrm>
            <a:off x="2811900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53af3a69b4_0_85"/>
          <p:cNvSpPr/>
          <p:nvPr/>
        </p:nvSpPr>
        <p:spPr>
          <a:xfrm>
            <a:off x="3339488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53af3a69b4_0_85"/>
          <p:cNvSpPr/>
          <p:nvPr/>
        </p:nvSpPr>
        <p:spPr>
          <a:xfrm>
            <a:off x="3339488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53af3a69b4_0_85"/>
          <p:cNvSpPr/>
          <p:nvPr/>
        </p:nvSpPr>
        <p:spPr>
          <a:xfrm>
            <a:off x="3339488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53af3a69b4_0_85"/>
          <p:cNvSpPr/>
          <p:nvPr/>
        </p:nvSpPr>
        <p:spPr>
          <a:xfrm>
            <a:off x="3339488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53af3a69b4_0_85"/>
          <p:cNvSpPr/>
          <p:nvPr/>
        </p:nvSpPr>
        <p:spPr>
          <a:xfrm>
            <a:off x="3339488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53af3a69b4_0_85"/>
          <p:cNvSpPr/>
          <p:nvPr/>
        </p:nvSpPr>
        <p:spPr>
          <a:xfrm>
            <a:off x="3339488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53af3a69b4_0_85"/>
          <p:cNvSpPr/>
          <p:nvPr/>
        </p:nvSpPr>
        <p:spPr>
          <a:xfrm>
            <a:off x="3339488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53af3a69b4_0_85"/>
          <p:cNvSpPr/>
          <p:nvPr/>
        </p:nvSpPr>
        <p:spPr>
          <a:xfrm>
            <a:off x="3339488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53af3a69b4_0_85"/>
          <p:cNvSpPr/>
          <p:nvPr/>
        </p:nvSpPr>
        <p:spPr>
          <a:xfrm>
            <a:off x="3858988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53af3a69b4_0_85"/>
          <p:cNvSpPr/>
          <p:nvPr/>
        </p:nvSpPr>
        <p:spPr>
          <a:xfrm>
            <a:off x="3858988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53af3a69b4_0_85"/>
          <p:cNvSpPr/>
          <p:nvPr/>
        </p:nvSpPr>
        <p:spPr>
          <a:xfrm>
            <a:off x="3858988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53af3a69b4_0_85"/>
          <p:cNvSpPr/>
          <p:nvPr/>
        </p:nvSpPr>
        <p:spPr>
          <a:xfrm>
            <a:off x="3858988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53af3a69b4_0_85"/>
          <p:cNvSpPr/>
          <p:nvPr/>
        </p:nvSpPr>
        <p:spPr>
          <a:xfrm>
            <a:off x="3858988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53af3a69b4_0_85"/>
          <p:cNvSpPr/>
          <p:nvPr/>
        </p:nvSpPr>
        <p:spPr>
          <a:xfrm>
            <a:off x="3858988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53af3a69b4_0_85"/>
          <p:cNvSpPr/>
          <p:nvPr/>
        </p:nvSpPr>
        <p:spPr>
          <a:xfrm>
            <a:off x="3858988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53af3a69b4_0_85"/>
          <p:cNvSpPr/>
          <p:nvPr/>
        </p:nvSpPr>
        <p:spPr>
          <a:xfrm>
            <a:off x="3339488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53af3a69b4_0_85"/>
          <p:cNvSpPr/>
          <p:nvPr/>
        </p:nvSpPr>
        <p:spPr>
          <a:xfrm>
            <a:off x="3858988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53af3a69b4_0_85"/>
          <p:cNvSpPr/>
          <p:nvPr/>
        </p:nvSpPr>
        <p:spPr>
          <a:xfrm>
            <a:off x="4378500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53af3a69b4_0_85"/>
          <p:cNvSpPr/>
          <p:nvPr/>
        </p:nvSpPr>
        <p:spPr>
          <a:xfrm>
            <a:off x="4378500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53af3a69b4_0_85"/>
          <p:cNvSpPr/>
          <p:nvPr/>
        </p:nvSpPr>
        <p:spPr>
          <a:xfrm>
            <a:off x="4378500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53af3a69b4_0_85"/>
          <p:cNvSpPr/>
          <p:nvPr/>
        </p:nvSpPr>
        <p:spPr>
          <a:xfrm>
            <a:off x="4378500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53af3a69b4_0_85"/>
          <p:cNvSpPr/>
          <p:nvPr/>
        </p:nvSpPr>
        <p:spPr>
          <a:xfrm>
            <a:off x="4378500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53af3a69b4_0_85"/>
          <p:cNvSpPr/>
          <p:nvPr/>
        </p:nvSpPr>
        <p:spPr>
          <a:xfrm>
            <a:off x="4378500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53af3a69b4_0_85"/>
          <p:cNvSpPr/>
          <p:nvPr/>
        </p:nvSpPr>
        <p:spPr>
          <a:xfrm>
            <a:off x="4378500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53af3a69b4_0_85"/>
          <p:cNvSpPr/>
          <p:nvPr/>
        </p:nvSpPr>
        <p:spPr>
          <a:xfrm>
            <a:off x="4378500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53af3a69b4_0_85"/>
          <p:cNvSpPr/>
          <p:nvPr/>
        </p:nvSpPr>
        <p:spPr>
          <a:xfrm>
            <a:off x="4898000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53af3a69b4_0_85"/>
          <p:cNvSpPr/>
          <p:nvPr/>
        </p:nvSpPr>
        <p:spPr>
          <a:xfrm>
            <a:off x="4898000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3af3a69b4_0_85"/>
          <p:cNvSpPr/>
          <p:nvPr/>
        </p:nvSpPr>
        <p:spPr>
          <a:xfrm>
            <a:off x="4898000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53af3a69b4_0_85"/>
          <p:cNvSpPr/>
          <p:nvPr/>
        </p:nvSpPr>
        <p:spPr>
          <a:xfrm>
            <a:off x="4898000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53af3a69b4_0_85"/>
          <p:cNvSpPr/>
          <p:nvPr/>
        </p:nvSpPr>
        <p:spPr>
          <a:xfrm>
            <a:off x="4898000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53af3a69b4_0_85"/>
          <p:cNvSpPr/>
          <p:nvPr/>
        </p:nvSpPr>
        <p:spPr>
          <a:xfrm>
            <a:off x="4898000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53af3a69b4_0_85"/>
          <p:cNvSpPr/>
          <p:nvPr/>
        </p:nvSpPr>
        <p:spPr>
          <a:xfrm>
            <a:off x="4898000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53af3a69b4_0_85"/>
          <p:cNvSpPr/>
          <p:nvPr/>
        </p:nvSpPr>
        <p:spPr>
          <a:xfrm>
            <a:off x="4378500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53af3a69b4_0_85"/>
          <p:cNvSpPr/>
          <p:nvPr/>
        </p:nvSpPr>
        <p:spPr>
          <a:xfrm>
            <a:off x="4898000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53af3a69b4_0_85"/>
          <p:cNvSpPr/>
          <p:nvPr/>
        </p:nvSpPr>
        <p:spPr>
          <a:xfrm>
            <a:off x="5425588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53af3a69b4_0_85"/>
          <p:cNvSpPr/>
          <p:nvPr/>
        </p:nvSpPr>
        <p:spPr>
          <a:xfrm>
            <a:off x="5425588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53af3a69b4_0_85"/>
          <p:cNvSpPr/>
          <p:nvPr/>
        </p:nvSpPr>
        <p:spPr>
          <a:xfrm>
            <a:off x="5425588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53af3a69b4_0_85"/>
          <p:cNvSpPr/>
          <p:nvPr/>
        </p:nvSpPr>
        <p:spPr>
          <a:xfrm>
            <a:off x="5425588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53af3a69b4_0_85"/>
          <p:cNvSpPr/>
          <p:nvPr/>
        </p:nvSpPr>
        <p:spPr>
          <a:xfrm>
            <a:off x="5425588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53af3a69b4_0_85"/>
          <p:cNvSpPr/>
          <p:nvPr/>
        </p:nvSpPr>
        <p:spPr>
          <a:xfrm>
            <a:off x="5425588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53af3a69b4_0_85"/>
          <p:cNvSpPr/>
          <p:nvPr/>
        </p:nvSpPr>
        <p:spPr>
          <a:xfrm>
            <a:off x="5425588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53af3a69b4_0_85"/>
          <p:cNvSpPr/>
          <p:nvPr/>
        </p:nvSpPr>
        <p:spPr>
          <a:xfrm>
            <a:off x="5425588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53af3a69b4_0_85"/>
          <p:cNvSpPr/>
          <p:nvPr/>
        </p:nvSpPr>
        <p:spPr>
          <a:xfrm>
            <a:off x="5945088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3af3a69b4_0_85"/>
          <p:cNvSpPr/>
          <p:nvPr/>
        </p:nvSpPr>
        <p:spPr>
          <a:xfrm>
            <a:off x="5945088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53af3a69b4_0_85"/>
          <p:cNvSpPr/>
          <p:nvPr/>
        </p:nvSpPr>
        <p:spPr>
          <a:xfrm>
            <a:off x="5945088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53af3a69b4_0_85"/>
          <p:cNvSpPr/>
          <p:nvPr/>
        </p:nvSpPr>
        <p:spPr>
          <a:xfrm>
            <a:off x="5945088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53af3a69b4_0_85"/>
          <p:cNvSpPr/>
          <p:nvPr/>
        </p:nvSpPr>
        <p:spPr>
          <a:xfrm>
            <a:off x="5945088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53af3a69b4_0_85"/>
          <p:cNvSpPr/>
          <p:nvPr/>
        </p:nvSpPr>
        <p:spPr>
          <a:xfrm>
            <a:off x="5945088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53af3a69b4_0_85"/>
          <p:cNvSpPr/>
          <p:nvPr/>
        </p:nvSpPr>
        <p:spPr>
          <a:xfrm>
            <a:off x="5945088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53af3a69b4_0_85"/>
          <p:cNvSpPr/>
          <p:nvPr/>
        </p:nvSpPr>
        <p:spPr>
          <a:xfrm>
            <a:off x="5425588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53af3a69b4_0_85"/>
          <p:cNvSpPr/>
          <p:nvPr/>
        </p:nvSpPr>
        <p:spPr>
          <a:xfrm>
            <a:off x="5945088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53af3a69b4_0_85"/>
          <p:cNvSpPr/>
          <p:nvPr/>
        </p:nvSpPr>
        <p:spPr>
          <a:xfrm>
            <a:off x="6464600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53af3a69b4_0_85"/>
          <p:cNvSpPr/>
          <p:nvPr/>
        </p:nvSpPr>
        <p:spPr>
          <a:xfrm>
            <a:off x="6464600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53af3a69b4_0_85"/>
          <p:cNvSpPr/>
          <p:nvPr/>
        </p:nvSpPr>
        <p:spPr>
          <a:xfrm>
            <a:off x="6464600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53af3a69b4_0_85"/>
          <p:cNvSpPr/>
          <p:nvPr/>
        </p:nvSpPr>
        <p:spPr>
          <a:xfrm>
            <a:off x="6464600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53af3a69b4_0_85"/>
          <p:cNvSpPr/>
          <p:nvPr/>
        </p:nvSpPr>
        <p:spPr>
          <a:xfrm>
            <a:off x="6464600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53af3a69b4_0_85"/>
          <p:cNvSpPr/>
          <p:nvPr/>
        </p:nvSpPr>
        <p:spPr>
          <a:xfrm>
            <a:off x="6464600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53af3a69b4_0_85"/>
          <p:cNvSpPr/>
          <p:nvPr/>
        </p:nvSpPr>
        <p:spPr>
          <a:xfrm>
            <a:off x="6464600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53af3a69b4_0_85"/>
          <p:cNvSpPr/>
          <p:nvPr/>
        </p:nvSpPr>
        <p:spPr>
          <a:xfrm>
            <a:off x="6464600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53af3a69b4_0_85"/>
          <p:cNvSpPr/>
          <p:nvPr/>
        </p:nvSpPr>
        <p:spPr>
          <a:xfrm>
            <a:off x="6984100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53af3a69b4_0_85"/>
          <p:cNvSpPr/>
          <p:nvPr/>
        </p:nvSpPr>
        <p:spPr>
          <a:xfrm>
            <a:off x="6984100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53af3a69b4_0_85"/>
          <p:cNvSpPr/>
          <p:nvPr/>
        </p:nvSpPr>
        <p:spPr>
          <a:xfrm>
            <a:off x="6984100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53af3a69b4_0_85"/>
          <p:cNvSpPr/>
          <p:nvPr/>
        </p:nvSpPr>
        <p:spPr>
          <a:xfrm>
            <a:off x="6984100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53af3a69b4_0_85"/>
          <p:cNvSpPr/>
          <p:nvPr/>
        </p:nvSpPr>
        <p:spPr>
          <a:xfrm>
            <a:off x="6984100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53af3a69b4_0_85"/>
          <p:cNvSpPr/>
          <p:nvPr/>
        </p:nvSpPr>
        <p:spPr>
          <a:xfrm>
            <a:off x="6984100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53af3a69b4_0_85"/>
          <p:cNvSpPr/>
          <p:nvPr/>
        </p:nvSpPr>
        <p:spPr>
          <a:xfrm>
            <a:off x="6984100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53af3a69b4_0_85"/>
          <p:cNvSpPr/>
          <p:nvPr/>
        </p:nvSpPr>
        <p:spPr>
          <a:xfrm>
            <a:off x="6464600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53af3a69b4_0_85"/>
          <p:cNvSpPr/>
          <p:nvPr/>
        </p:nvSpPr>
        <p:spPr>
          <a:xfrm>
            <a:off x="6984100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53af3a69b4_0_85"/>
          <p:cNvSpPr/>
          <p:nvPr/>
        </p:nvSpPr>
        <p:spPr>
          <a:xfrm>
            <a:off x="7511688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53af3a69b4_0_85"/>
          <p:cNvSpPr/>
          <p:nvPr/>
        </p:nvSpPr>
        <p:spPr>
          <a:xfrm>
            <a:off x="7511688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53af3a69b4_0_85"/>
          <p:cNvSpPr/>
          <p:nvPr/>
        </p:nvSpPr>
        <p:spPr>
          <a:xfrm>
            <a:off x="7511688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53af3a69b4_0_85"/>
          <p:cNvSpPr/>
          <p:nvPr/>
        </p:nvSpPr>
        <p:spPr>
          <a:xfrm>
            <a:off x="7511688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53af3a69b4_0_85"/>
          <p:cNvSpPr/>
          <p:nvPr/>
        </p:nvSpPr>
        <p:spPr>
          <a:xfrm>
            <a:off x="7511688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3af3a69b4_0_85"/>
          <p:cNvSpPr/>
          <p:nvPr/>
        </p:nvSpPr>
        <p:spPr>
          <a:xfrm>
            <a:off x="7511688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53af3a69b4_0_85"/>
          <p:cNvSpPr/>
          <p:nvPr/>
        </p:nvSpPr>
        <p:spPr>
          <a:xfrm>
            <a:off x="7511688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53af3a69b4_0_85"/>
          <p:cNvSpPr/>
          <p:nvPr/>
        </p:nvSpPr>
        <p:spPr>
          <a:xfrm>
            <a:off x="7511688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53af3a69b4_0_85"/>
          <p:cNvSpPr/>
          <p:nvPr/>
        </p:nvSpPr>
        <p:spPr>
          <a:xfrm>
            <a:off x="8031188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53af3a69b4_0_85"/>
          <p:cNvSpPr/>
          <p:nvPr/>
        </p:nvSpPr>
        <p:spPr>
          <a:xfrm>
            <a:off x="8031188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53af3a69b4_0_85"/>
          <p:cNvSpPr/>
          <p:nvPr/>
        </p:nvSpPr>
        <p:spPr>
          <a:xfrm>
            <a:off x="8031188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53af3a69b4_0_85"/>
          <p:cNvSpPr/>
          <p:nvPr/>
        </p:nvSpPr>
        <p:spPr>
          <a:xfrm>
            <a:off x="8031188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53af3a69b4_0_85"/>
          <p:cNvSpPr/>
          <p:nvPr/>
        </p:nvSpPr>
        <p:spPr>
          <a:xfrm>
            <a:off x="8031188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53af3a69b4_0_85"/>
          <p:cNvSpPr/>
          <p:nvPr/>
        </p:nvSpPr>
        <p:spPr>
          <a:xfrm>
            <a:off x="8031188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53af3a69b4_0_85"/>
          <p:cNvSpPr/>
          <p:nvPr/>
        </p:nvSpPr>
        <p:spPr>
          <a:xfrm>
            <a:off x="8031188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3af3a69b4_0_85"/>
          <p:cNvSpPr/>
          <p:nvPr/>
        </p:nvSpPr>
        <p:spPr>
          <a:xfrm>
            <a:off x="7511688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53af3a69b4_0_85"/>
          <p:cNvSpPr/>
          <p:nvPr/>
        </p:nvSpPr>
        <p:spPr>
          <a:xfrm>
            <a:off x="8031188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53af3a69b4_0_85"/>
          <p:cNvSpPr/>
          <p:nvPr/>
        </p:nvSpPr>
        <p:spPr>
          <a:xfrm>
            <a:off x="8550688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53af3a69b4_0_85"/>
          <p:cNvSpPr/>
          <p:nvPr/>
        </p:nvSpPr>
        <p:spPr>
          <a:xfrm>
            <a:off x="8550688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3af3a69b4_0_85"/>
          <p:cNvSpPr/>
          <p:nvPr/>
        </p:nvSpPr>
        <p:spPr>
          <a:xfrm>
            <a:off x="8550688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53af3a69b4_0_85"/>
          <p:cNvSpPr/>
          <p:nvPr/>
        </p:nvSpPr>
        <p:spPr>
          <a:xfrm>
            <a:off x="8550688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53af3a69b4_0_85"/>
          <p:cNvSpPr/>
          <p:nvPr/>
        </p:nvSpPr>
        <p:spPr>
          <a:xfrm>
            <a:off x="8550688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53af3a69b4_0_85"/>
          <p:cNvSpPr/>
          <p:nvPr/>
        </p:nvSpPr>
        <p:spPr>
          <a:xfrm>
            <a:off x="8550688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53af3a69b4_0_85"/>
          <p:cNvSpPr/>
          <p:nvPr/>
        </p:nvSpPr>
        <p:spPr>
          <a:xfrm>
            <a:off x="8550688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53af3a69b4_0_85"/>
          <p:cNvSpPr/>
          <p:nvPr/>
        </p:nvSpPr>
        <p:spPr>
          <a:xfrm>
            <a:off x="8550688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53af3a69b4_0_85"/>
          <p:cNvSpPr/>
          <p:nvPr/>
        </p:nvSpPr>
        <p:spPr>
          <a:xfrm>
            <a:off x="8550688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3af3a69b4_0_85"/>
          <p:cNvSpPr/>
          <p:nvPr/>
        </p:nvSpPr>
        <p:spPr>
          <a:xfrm>
            <a:off x="1253400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53af3a69b4_0_85"/>
          <p:cNvSpPr/>
          <p:nvPr/>
        </p:nvSpPr>
        <p:spPr>
          <a:xfrm>
            <a:off x="1253400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53af3a69b4_0_85"/>
          <p:cNvSpPr/>
          <p:nvPr/>
        </p:nvSpPr>
        <p:spPr>
          <a:xfrm>
            <a:off x="1253400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53af3a69b4_0_85"/>
          <p:cNvSpPr/>
          <p:nvPr/>
        </p:nvSpPr>
        <p:spPr>
          <a:xfrm>
            <a:off x="1253400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53af3a69b4_0_85"/>
          <p:cNvSpPr/>
          <p:nvPr/>
        </p:nvSpPr>
        <p:spPr>
          <a:xfrm>
            <a:off x="1253400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53af3a69b4_0_85"/>
          <p:cNvSpPr/>
          <p:nvPr/>
        </p:nvSpPr>
        <p:spPr>
          <a:xfrm>
            <a:off x="1253400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53af3a69b4_0_85"/>
          <p:cNvSpPr/>
          <p:nvPr/>
        </p:nvSpPr>
        <p:spPr>
          <a:xfrm>
            <a:off x="1253400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53af3a69b4_0_85"/>
          <p:cNvSpPr/>
          <p:nvPr/>
        </p:nvSpPr>
        <p:spPr>
          <a:xfrm>
            <a:off x="1253400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53af3a69b4_0_85"/>
          <p:cNvSpPr/>
          <p:nvPr/>
        </p:nvSpPr>
        <p:spPr>
          <a:xfrm>
            <a:off x="1772900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53af3a69b4_0_85"/>
          <p:cNvSpPr/>
          <p:nvPr/>
        </p:nvSpPr>
        <p:spPr>
          <a:xfrm>
            <a:off x="1772900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53af3a69b4_0_85"/>
          <p:cNvSpPr/>
          <p:nvPr/>
        </p:nvSpPr>
        <p:spPr>
          <a:xfrm>
            <a:off x="1772900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53af3a69b4_0_85"/>
          <p:cNvSpPr/>
          <p:nvPr/>
        </p:nvSpPr>
        <p:spPr>
          <a:xfrm>
            <a:off x="1772900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3af3a69b4_0_85"/>
          <p:cNvSpPr/>
          <p:nvPr/>
        </p:nvSpPr>
        <p:spPr>
          <a:xfrm>
            <a:off x="1772900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53af3a69b4_0_85"/>
          <p:cNvSpPr/>
          <p:nvPr/>
        </p:nvSpPr>
        <p:spPr>
          <a:xfrm>
            <a:off x="1772900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53af3a69b4_0_85"/>
          <p:cNvSpPr/>
          <p:nvPr/>
        </p:nvSpPr>
        <p:spPr>
          <a:xfrm>
            <a:off x="1772900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53af3a69b4_0_85"/>
          <p:cNvSpPr/>
          <p:nvPr/>
        </p:nvSpPr>
        <p:spPr>
          <a:xfrm>
            <a:off x="1253400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53af3a69b4_0_85"/>
          <p:cNvSpPr/>
          <p:nvPr/>
        </p:nvSpPr>
        <p:spPr>
          <a:xfrm>
            <a:off x="1772900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53af3a69b4_0_85"/>
          <p:cNvSpPr/>
          <p:nvPr/>
        </p:nvSpPr>
        <p:spPr>
          <a:xfrm>
            <a:off x="214400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53af3a69b4_0_85"/>
          <p:cNvSpPr/>
          <p:nvPr/>
        </p:nvSpPr>
        <p:spPr>
          <a:xfrm>
            <a:off x="214400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3af3a69b4_0_85"/>
          <p:cNvSpPr/>
          <p:nvPr/>
        </p:nvSpPr>
        <p:spPr>
          <a:xfrm>
            <a:off x="214400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3af3a69b4_0_85"/>
          <p:cNvSpPr/>
          <p:nvPr/>
        </p:nvSpPr>
        <p:spPr>
          <a:xfrm>
            <a:off x="214400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53af3a69b4_0_85"/>
          <p:cNvSpPr/>
          <p:nvPr/>
        </p:nvSpPr>
        <p:spPr>
          <a:xfrm>
            <a:off x="214400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53af3a69b4_0_85"/>
          <p:cNvSpPr/>
          <p:nvPr/>
        </p:nvSpPr>
        <p:spPr>
          <a:xfrm>
            <a:off x="214400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53af3a69b4_0_85"/>
          <p:cNvSpPr/>
          <p:nvPr/>
        </p:nvSpPr>
        <p:spPr>
          <a:xfrm>
            <a:off x="214400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3af3a69b4_0_85"/>
          <p:cNvSpPr/>
          <p:nvPr/>
        </p:nvSpPr>
        <p:spPr>
          <a:xfrm>
            <a:off x="214400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53af3a69b4_0_85"/>
          <p:cNvSpPr/>
          <p:nvPr/>
        </p:nvSpPr>
        <p:spPr>
          <a:xfrm>
            <a:off x="733900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53af3a69b4_0_85"/>
          <p:cNvSpPr/>
          <p:nvPr/>
        </p:nvSpPr>
        <p:spPr>
          <a:xfrm>
            <a:off x="733900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3af3a69b4_0_85"/>
          <p:cNvSpPr/>
          <p:nvPr/>
        </p:nvSpPr>
        <p:spPr>
          <a:xfrm>
            <a:off x="733900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3af3a69b4_0_85"/>
          <p:cNvSpPr/>
          <p:nvPr/>
        </p:nvSpPr>
        <p:spPr>
          <a:xfrm>
            <a:off x="733900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3af3a69b4_0_85"/>
          <p:cNvSpPr/>
          <p:nvPr/>
        </p:nvSpPr>
        <p:spPr>
          <a:xfrm>
            <a:off x="733900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3af3a69b4_0_85"/>
          <p:cNvSpPr/>
          <p:nvPr/>
        </p:nvSpPr>
        <p:spPr>
          <a:xfrm>
            <a:off x="733900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53af3a69b4_0_85"/>
          <p:cNvSpPr/>
          <p:nvPr/>
        </p:nvSpPr>
        <p:spPr>
          <a:xfrm>
            <a:off x="733900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53af3a69b4_0_85"/>
          <p:cNvSpPr/>
          <p:nvPr/>
        </p:nvSpPr>
        <p:spPr>
          <a:xfrm>
            <a:off x="214400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53af3a69b4_0_85"/>
          <p:cNvSpPr/>
          <p:nvPr/>
        </p:nvSpPr>
        <p:spPr>
          <a:xfrm>
            <a:off x="733900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3af3a69b4_0_792"/>
          <p:cNvSpPr/>
          <p:nvPr/>
        </p:nvSpPr>
        <p:spPr>
          <a:xfrm>
            <a:off x="0" y="0"/>
            <a:ext cx="2286600" cy="19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53af3a69b4_0_792"/>
          <p:cNvSpPr/>
          <p:nvPr/>
        </p:nvSpPr>
        <p:spPr>
          <a:xfrm>
            <a:off x="2292400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53af3a69b4_0_792"/>
          <p:cNvSpPr/>
          <p:nvPr/>
        </p:nvSpPr>
        <p:spPr>
          <a:xfrm>
            <a:off x="2292400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53af3a69b4_0_792"/>
          <p:cNvSpPr/>
          <p:nvPr/>
        </p:nvSpPr>
        <p:spPr>
          <a:xfrm>
            <a:off x="2292400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3af3a69b4_0_792"/>
          <p:cNvSpPr/>
          <p:nvPr/>
        </p:nvSpPr>
        <p:spPr>
          <a:xfrm>
            <a:off x="2292400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3af3a69b4_0_792"/>
          <p:cNvSpPr/>
          <p:nvPr/>
        </p:nvSpPr>
        <p:spPr>
          <a:xfrm>
            <a:off x="2292400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53af3a69b4_0_792"/>
          <p:cNvSpPr/>
          <p:nvPr/>
        </p:nvSpPr>
        <p:spPr>
          <a:xfrm>
            <a:off x="2292400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3af3a69b4_0_792"/>
          <p:cNvSpPr/>
          <p:nvPr/>
        </p:nvSpPr>
        <p:spPr>
          <a:xfrm>
            <a:off x="2292400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3af3a69b4_0_792"/>
          <p:cNvSpPr/>
          <p:nvPr/>
        </p:nvSpPr>
        <p:spPr>
          <a:xfrm>
            <a:off x="2292400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53af3a69b4_0_792"/>
          <p:cNvSpPr/>
          <p:nvPr/>
        </p:nvSpPr>
        <p:spPr>
          <a:xfrm>
            <a:off x="2811900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3af3a69b4_0_792"/>
          <p:cNvSpPr/>
          <p:nvPr/>
        </p:nvSpPr>
        <p:spPr>
          <a:xfrm>
            <a:off x="2811900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3af3a69b4_0_792"/>
          <p:cNvSpPr/>
          <p:nvPr/>
        </p:nvSpPr>
        <p:spPr>
          <a:xfrm>
            <a:off x="2811900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53af3a69b4_0_792"/>
          <p:cNvSpPr/>
          <p:nvPr/>
        </p:nvSpPr>
        <p:spPr>
          <a:xfrm>
            <a:off x="2811900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53af3a69b4_0_792"/>
          <p:cNvSpPr/>
          <p:nvPr/>
        </p:nvSpPr>
        <p:spPr>
          <a:xfrm>
            <a:off x="2811900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3af3a69b4_0_792"/>
          <p:cNvSpPr/>
          <p:nvPr/>
        </p:nvSpPr>
        <p:spPr>
          <a:xfrm>
            <a:off x="2811900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53af3a69b4_0_792"/>
          <p:cNvSpPr/>
          <p:nvPr/>
        </p:nvSpPr>
        <p:spPr>
          <a:xfrm>
            <a:off x="2811900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53af3a69b4_0_792"/>
          <p:cNvSpPr/>
          <p:nvPr/>
        </p:nvSpPr>
        <p:spPr>
          <a:xfrm>
            <a:off x="2292400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53af3a69b4_0_792"/>
          <p:cNvSpPr/>
          <p:nvPr/>
        </p:nvSpPr>
        <p:spPr>
          <a:xfrm>
            <a:off x="2811900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53af3a69b4_0_792"/>
          <p:cNvSpPr/>
          <p:nvPr/>
        </p:nvSpPr>
        <p:spPr>
          <a:xfrm>
            <a:off x="3339488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53af3a69b4_0_792"/>
          <p:cNvSpPr/>
          <p:nvPr/>
        </p:nvSpPr>
        <p:spPr>
          <a:xfrm>
            <a:off x="3339488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3af3a69b4_0_792"/>
          <p:cNvSpPr/>
          <p:nvPr/>
        </p:nvSpPr>
        <p:spPr>
          <a:xfrm>
            <a:off x="3339488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3af3a69b4_0_792"/>
          <p:cNvSpPr/>
          <p:nvPr/>
        </p:nvSpPr>
        <p:spPr>
          <a:xfrm>
            <a:off x="3339488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53af3a69b4_0_792"/>
          <p:cNvSpPr/>
          <p:nvPr/>
        </p:nvSpPr>
        <p:spPr>
          <a:xfrm>
            <a:off x="3339488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3af3a69b4_0_792"/>
          <p:cNvSpPr/>
          <p:nvPr/>
        </p:nvSpPr>
        <p:spPr>
          <a:xfrm>
            <a:off x="3339488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3af3a69b4_0_792"/>
          <p:cNvSpPr/>
          <p:nvPr/>
        </p:nvSpPr>
        <p:spPr>
          <a:xfrm>
            <a:off x="3339488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3af3a69b4_0_792"/>
          <p:cNvSpPr/>
          <p:nvPr/>
        </p:nvSpPr>
        <p:spPr>
          <a:xfrm>
            <a:off x="3339488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3af3a69b4_0_792"/>
          <p:cNvSpPr/>
          <p:nvPr/>
        </p:nvSpPr>
        <p:spPr>
          <a:xfrm>
            <a:off x="3858988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3af3a69b4_0_792"/>
          <p:cNvSpPr/>
          <p:nvPr/>
        </p:nvSpPr>
        <p:spPr>
          <a:xfrm>
            <a:off x="3858988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3af3a69b4_0_792"/>
          <p:cNvSpPr/>
          <p:nvPr/>
        </p:nvSpPr>
        <p:spPr>
          <a:xfrm>
            <a:off x="3858988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3af3a69b4_0_792"/>
          <p:cNvSpPr/>
          <p:nvPr/>
        </p:nvSpPr>
        <p:spPr>
          <a:xfrm>
            <a:off x="3858988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3af3a69b4_0_792"/>
          <p:cNvSpPr/>
          <p:nvPr/>
        </p:nvSpPr>
        <p:spPr>
          <a:xfrm>
            <a:off x="3858988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3af3a69b4_0_792"/>
          <p:cNvSpPr/>
          <p:nvPr/>
        </p:nvSpPr>
        <p:spPr>
          <a:xfrm>
            <a:off x="3858988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53af3a69b4_0_792"/>
          <p:cNvSpPr/>
          <p:nvPr/>
        </p:nvSpPr>
        <p:spPr>
          <a:xfrm>
            <a:off x="3858988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53af3a69b4_0_792"/>
          <p:cNvSpPr/>
          <p:nvPr/>
        </p:nvSpPr>
        <p:spPr>
          <a:xfrm>
            <a:off x="3339488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53af3a69b4_0_792"/>
          <p:cNvSpPr/>
          <p:nvPr/>
        </p:nvSpPr>
        <p:spPr>
          <a:xfrm>
            <a:off x="3858988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53af3a69b4_0_792"/>
          <p:cNvSpPr/>
          <p:nvPr/>
        </p:nvSpPr>
        <p:spPr>
          <a:xfrm>
            <a:off x="4378500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53af3a69b4_0_792"/>
          <p:cNvSpPr/>
          <p:nvPr/>
        </p:nvSpPr>
        <p:spPr>
          <a:xfrm>
            <a:off x="4378500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53af3a69b4_0_792"/>
          <p:cNvSpPr/>
          <p:nvPr/>
        </p:nvSpPr>
        <p:spPr>
          <a:xfrm>
            <a:off x="4378500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3af3a69b4_0_792"/>
          <p:cNvSpPr/>
          <p:nvPr/>
        </p:nvSpPr>
        <p:spPr>
          <a:xfrm>
            <a:off x="4378500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3af3a69b4_0_792"/>
          <p:cNvSpPr/>
          <p:nvPr/>
        </p:nvSpPr>
        <p:spPr>
          <a:xfrm>
            <a:off x="4378500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53af3a69b4_0_792"/>
          <p:cNvSpPr/>
          <p:nvPr/>
        </p:nvSpPr>
        <p:spPr>
          <a:xfrm>
            <a:off x="4378500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53af3a69b4_0_792"/>
          <p:cNvSpPr/>
          <p:nvPr/>
        </p:nvSpPr>
        <p:spPr>
          <a:xfrm>
            <a:off x="4378500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53af3a69b4_0_792"/>
          <p:cNvSpPr/>
          <p:nvPr/>
        </p:nvSpPr>
        <p:spPr>
          <a:xfrm>
            <a:off x="4378500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53af3a69b4_0_792"/>
          <p:cNvSpPr/>
          <p:nvPr/>
        </p:nvSpPr>
        <p:spPr>
          <a:xfrm>
            <a:off x="4898000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53af3a69b4_0_792"/>
          <p:cNvSpPr/>
          <p:nvPr/>
        </p:nvSpPr>
        <p:spPr>
          <a:xfrm>
            <a:off x="4898000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53af3a69b4_0_792"/>
          <p:cNvSpPr/>
          <p:nvPr/>
        </p:nvSpPr>
        <p:spPr>
          <a:xfrm>
            <a:off x="4898000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3af3a69b4_0_792"/>
          <p:cNvSpPr/>
          <p:nvPr/>
        </p:nvSpPr>
        <p:spPr>
          <a:xfrm>
            <a:off x="4898000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53af3a69b4_0_792"/>
          <p:cNvSpPr/>
          <p:nvPr/>
        </p:nvSpPr>
        <p:spPr>
          <a:xfrm>
            <a:off x="4898000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53af3a69b4_0_792"/>
          <p:cNvSpPr/>
          <p:nvPr/>
        </p:nvSpPr>
        <p:spPr>
          <a:xfrm>
            <a:off x="4898000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3af3a69b4_0_792"/>
          <p:cNvSpPr/>
          <p:nvPr/>
        </p:nvSpPr>
        <p:spPr>
          <a:xfrm>
            <a:off x="4898000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3af3a69b4_0_792"/>
          <p:cNvSpPr/>
          <p:nvPr/>
        </p:nvSpPr>
        <p:spPr>
          <a:xfrm>
            <a:off x="4378500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53af3a69b4_0_792"/>
          <p:cNvSpPr/>
          <p:nvPr/>
        </p:nvSpPr>
        <p:spPr>
          <a:xfrm>
            <a:off x="4898000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53af3a69b4_0_792"/>
          <p:cNvSpPr/>
          <p:nvPr/>
        </p:nvSpPr>
        <p:spPr>
          <a:xfrm>
            <a:off x="5425588" y="47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3af3a69b4_0_792"/>
          <p:cNvSpPr/>
          <p:nvPr/>
        </p:nvSpPr>
        <p:spPr>
          <a:xfrm>
            <a:off x="5425588" y="644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53af3a69b4_0_792"/>
          <p:cNvSpPr/>
          <p:nvPr/>
        </p:nvSpPr>
        <p:spPr>
          <a:xfrm>
            <a:off x="5425588" y="1241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53af3a69b4_0_792"/>
          <p:cNvSpPr/>
          <p:nvPr/>
        </p:nvSpPr>
        <p:spPr>
          <a:xfrm>
            <a:off x="5425588" y="1838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53af3a69b4_0_792"/>
          <p:cNvSpPr/>
          <p:nvPr/>
        </p:nvSpPr>
        <p:spPr>
          <a:xfrm>
            <a:off x="5425588" y="2435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3af3a69b4_0_792"/>
          <p:cNvSpPr/>
          <p:nvPr/>
        </p:nvSpPr>
        <p:spPr>
          <a:xfrm>
            <a:off x="5425588" y="3032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53af3a69b4_0_792"/>
          <p:cNvSpPr/>
          <p:nvPr/>
        </p:nvSpPr>
        <p:spPr>
          <a:xfrm>
            <a:off x="5425588" y="35920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53af3a69b4_0_792"/>
          <p:cNvSpPr/>
          <p:nvPr/>
        </p:nvSpPr>
        <p:spPr>
          <a:xfrm>
            <a:off x="5425588" y="41517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53af3a69b4_0_792"/>
          <p:cNvSpPr/>
          <p:nvPr/>
        </p:nvSpPr>
        <p:spPr>
          <a:xfrm>
            <a:off x="5945088" y="326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53af3a69b4_0_792"/>
          <p:cNvSpPr/>
          <p:nvPr/>
        </p:nvSpPr>
        <p:spPr>
          <a:xfrm>
            <a:off x="5945088" y="9238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53af3a69b4_0_792"/>
          <p:cNvSpPr/>
          <p:nvPr/>
        </p:nvSpPr>
        <p:spPr>
          <a:xfrm>
            <a:off x="5945088" y="1520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3af3a69b4_0_792"/>
          <p:cNvSpPr/>
          <p:nvPr/>
        </p:nvSpPr>
        <p:spPr>
          <a:xfrm>
            <a:off x="5945088" y="21176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53af3a69b4_0_792"/>
          <p:cNvSpPr/>
          <p:nvPr/>
        </p:nvSpPr>
        <p:spPr>
          <a:xfrm>
            <a:off x="5945088" y="27145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53af3a69b4_0_792"/>
          <p:cNvSpPr/>
          <p:nvPr/>
        </p:nvSpPr>
        <p:spPr>
          <a:xfrm>
            <a:off x="5945088" y="33114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53af3a69b4_0_792"/>
          <p:cNvSpPr/>
          <p:nvPr/>
        </p:nvSpPr>
        <p:spPr>
          <a:xfrm>
            <a:off x="5945088" y="3871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53af3a69b4_0_792"/>
          <p:cNvSpPr/>
          <p:nvPr/>
        </p:nvSpPr>
        <p:spPr>
          <a:xfrm>
            <a:off x="5425588" y="47115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3af3a69b4_0_792"/>
          <p:cNvSpPr/>
          <p:nvPr/>
        </p:nvSpPr>
        <p:spPr>
          <a:xfrm>
            <a:off x="5945088" y="44309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3af3a69b4_0_792"/>
          <p:cNvSpPr/>
          <p:nvPr/>
        </p:nvSpPr>
        <p:spPr>
          <a:xfrm>
            <a:off x="6464600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53af3a69b4_0_792"/>
          <p:cNvSpPr/>
          <p:nvPr/>
        </p:nvSpPr>
        <p:spPr>
          <a:xfrm>
            <a:off x="6464600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53af3a69b4_0_792"/>
          <p:cNvSpPr/>
          <p:nvPr/>
        </p:nvSpPr>
        <p:spPr>
          <a:xfrm>
            <a:off x="6464600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53af3a69b4_0_792"/>
          <p:cNvSpPr/>
          <p:nvPr/>
        </p:nvSpPr>
        <p:spPr>
          <a:xfrm>
            <a:off x="6464600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53af3a69b4_0_792"/>
          <p:cNvSpPr/>
          <p:nvPr/>
        </p:nvSpPr>
        <p:spPr>
          <a:xfrm>
            <a:off x="6464600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53af3a69b4_0_792"/>
          <p:cNvSpPr/>
          <p:nvPr/>
        </p:nvSpPr>
        <p:spPr>
          <a:xfrm>
            <a:off x="6464600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53af3a69b4_0_792"/>
          <p:cNvSpPr/>
          <p:nvPr/>
        </p:nvSpPr>
        <p:spPr>
          <a:xfrm>
            <a:off x="6464600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53af3a69b4_0_792"/>
          <p:cNvSpPr/>
          <p:nvPr/>
        </p:nvSpPr>
        <p:spPr>
          <a:xfrm>
            <a:off x="6464600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3af3a69b4_0_792"/>
          <p:cNvSpPr/>
          <p:nvPr/>
        </p:nvSpPr>
        <p:spPr>
          <a:xfrm>
            <a:off x="6984100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3af3a69b4_0_792"/>
          <p:cNvSpPr/>
          <p:nvPr/>
        </p:nvSpPr>
        <p:spPr>
          <a:xfrm>
            <a:off x="6984100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53af3a69b4_0_792"/>
          <p:cNvSpPr/>
          <p:nvPr/>
        </p:nvSpPr>
        <p:spPr>
          <a:xfrm>
            <a:off x="6984100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53af3a69b4_0_792"/>
          <p:cNvSpPr/>
          <p:nvPr/>
        </p:nvSpPr>
        <p:spPr>
          <a:xfrm>
            <a:off x="6984100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53af3a69b4_0_792"/>
          <p:cNvSpPr/>
          <p:nvPr/>
        </p:nvSpPr>
        <p:spPr>
          <a:xfrm>
            <a:off x="6984100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53af3a69b4_0_792"/>
          <p:cNvSpPr/>
          <p:nvPr/>
        </p:nvSpPr>
        <p:spPr>
          <a:xfrm>
            <a:off x="6984100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53af3a69b4_0_792"/>
          <p:cNvSpPr/>
          <p:nvPr/>
        </p:nvSpPr>
        <p:spPr>
          <a:xfrm>
            <a:off x="6984100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53af3a69b4_0_792"/>
          <p:cNvSpPr/>
          <p:nvPr/>
        </p:nvSpPr>
        <p:spPr>
          <a:xfrm>
            <a:off x="6464600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53af3a69b4_0_792"/>
          <p:cNvSpPr/>
          <p:nvPr/>
        </p:nvSpPr>
        <p:spPr>
          <a:xfrm>
            <a:off x="6984100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53af3a69b4_0_792"/>
          <p:cNvSpPr/>
          <p:nvPr/>
        </p:nvSpPr>
        <p:spPr>
          <a:xfrm>
            <a:off x="7511688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53af3a69b4_0_792"/>
          <p:cNvSpPr/>
          <p:nvPr/>
        </p:nvSpPr>
        <p:spPr>
          <a:xfrm>
            <a:off x="7511688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53af3a69b4_0_792"/>
          <p:cNvSpPr/>
          <p:nvPr/>
        </p:nvSpPr>
        <p:spPr>
          <a:xfrm>
            <a:off x="7511688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53af3a69b4_0_792"/>
          <p:cNvSpPr/>
          <p:nvPr/>
        </p:nvSpPr>
        <p:spPr>
          <a:xfrm>
            <a:off x="7511688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53af3a69b4_0_792"/>
          <p:cNvSpPr/>
          <p:nvPr/>
        </p:nvSpPr>
        <p:spPr>
          <a:xfrm>
            <a:off x="7511688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53af3a69b4_0_792"/>
          <p:cNvSpPr/>
          <p:nvPr/>
        </p:nvSpPr>
        <p:spPr>
          <a:xfrm>
            <a:off x="7511688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53af3a69b4_0_792"/>
          <p:cNvSpPr/>
          <p:nvPr/>
        </p:nvSpPr>
        <p:spPr>
          <a:xfrm>
            <a:off x="7511688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53af3a69b4_0_792"/>
          <p:cNvSpPr/>
          <p:nvPr/>
        </p:nvSpPr>
        <p:spPr>
          <a:xfrm>
            <a:off x="7511688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53af3a69b4_0_792"/>
          <p:cNvSpPr/>
          <p:nvPr/>
        </p:nvSpPr>
        <p:spPr>
          <a:xfrm>
            <a:off x="8031188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3af3a69b4_0_792"/>
          <p:cNvSpPr/>
          <p:nvPr/>
        </p:nvSpPr>
        <p:spPr>
          <a:xfrm>
            <a:off x="8031188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53af3a69b4_0_792"/>
          <p:cNvSpPr/>
          <p:nvPr/>
        </p:nvSpPr>
        <p:spPr>
          <a:xfrm>
            <a:off x="8031188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53af3a69b4_0_792"/>
          <p:cNvSpPr/>
          <p:nvPr/>
        </p:nvSpPr>
        <p:spPr>
          <a:xfrm>
            <a:off x="8031188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53af3a69b4_0_792"/>
          <p:cNvSpPr/>
          <p:nvPr/>
        </p:nvSpPr>
        <p:spPr>
          <a:xfrm>
            <a:off x="8031188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53af3a69b4_0_792"/>
          <p:cNvSpPr/>
          <p:nvPr/>
        </p:nvSpPr>
        <p:spPr>
          <a:xfrm>
            <a:off x="8031188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53af3a69b4_0_792"/>
          <p:cNvSpPr/>
          <p:nvPr/>
        </p:nvSpPr>
        <p:spPr>
          <a:xfrm>
            <a:off x="8031188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53af3a69b4_0_792"/>
          <p:cNvSpPr/>
          <p:nvPr/>
        </p:nvSpPr>
        <p:spPr>
          <a:xfrm>
            <a:off x="7511688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53af3a69b4_0_792"/>
          <p:cNvSpPr/>
          <p:nvPr/>
        </p:nvSpPr>
        <p:spPr>
          <a:xfrm>
            <a:off x="8031188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53af3a69b4_0_792"/>
          <p:cNvSpPr/>
          <p:nvPr/>
        </p:nvSpPr>
        <p:spPr>
          <a:xfrm>
            <a:off x="8550688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53af3a69b4_0_792"/>
          <p:cNvSpPr/>
          <p:nvPr/>
        </p:nvSpPr>
        <p:spPr>
          <a:xfrm>
            <a:off x="8550688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53af3a69b4_0_792"/>
          <p:cNvSpPr/>
          <p:nvPr/>
        </p:nvSpPr>
        <p:spPr>
          <a:xfrm>
            <a:off x="8550688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53af3a69b4_0_792"/>
          <p:cNvSpPr/>
          <p:nvPr/>
        </p:nvSpPr>
        <p:spPr>
          <a:xfrm>
            <a:off x="8550688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53af3a69b4_0_792"/>
          <p:cNvSpPr/>
          <p:nvPr/>
        </p:nvSpPr>
        <p:spPr>
          <a:xfrm>
            <a:off x="8550688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53af3a69b4_0_792"/>
          <p:cNvSpPr/>
          <p:nvPr/>
        </p:nvSpPr>
        <p:spPr>
          <a:xfrm>
            <a:off x="8550688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3af3a69b4_0_792"/>
          <p:cNvSpPr/>
          <p:nvPr/>
        </p:nvSpPr>
        <p:spPr>
          <a:xfrm>
            <a:off x="8550688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53af3a69b4_0_792"/>
          <p:cNvSpPr/>
          <p:nvPr/>
        </p:nvSpPr>
        <p:spPr>
          <a:xfrm>
            <a:off x="8550688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53af3a69b4_0_792"/>
          <p:cNvSpPr/>
          <p:nvPr/>
        </p:nvSpPr>
        <p:spPr>
          <a:xfrm>
            <a:off x="8550688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53af3a69b4_0_792"/>
          <p:cNvSpPr/>
          <p:nvPr/>
        </p:nvSpPr>
        <p:spPr>
          <a:xfrm>
            <a:off x="1253400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53af3a69b4_0_792"/>
          <p:cNvSpPr/>
          <p:nvPr/>
        </p:nvSpPr>
        <p:spPr>
          <a:xfrm>
            <a:off x="1253400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53af3a69b4_0_792"/>
          <p:cNvSpPr/>
          <p:nvPr/>
        </p:nvSpPr>
        <p:spPr>
          <a:xfrm>
            <a:off x="1253400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53af3a69b4_0_792"/>
          <p:cNvSpPr/>
          <p:nvPr/>
        </p:nvSpPr>
        <p:spPr>
          <a:xfrm>
            <a:off x="1253400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3af3a69b4_0_792"/>
          <p:cNvSpPr/>
          <p:nvPr/>
        </p:nvSpPr>
        <p:spPr>
          <a:xfrm>
            <a:off x="1253400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53af3a69b4_0_792"/>
          <p:cNvSpPr/>
          <p:nvPr/>
        </p:nvSpPr>
        <p:spPr>
          <a:xfrm>
            <a:off x="1253400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53af3a69b4_0_792"/>
          <p:cNvSpPr/>
          <p:nvPr/>
        </p:nvSpPr>
        <p:spPr>
          <a:xfrm>
            <a:off x="1253400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53af3a69b4_0_792"/>
          <p:cNvSpPr/>
          <p:nvPr/>
        </p:nvSpPr>
        <p:spPr>
          <a:xfrm>
            <a:off x="1253400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53af3a69b4_0_792"/>
          <p:cNvSpPr/>
          <p:nvPr/>
        </p:nvSpPr>
        <p:spPr>
          <a:xfrm>
            <a:off x="1772900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53af3a69b4_0_792"/>
          <p:cNvSpPr/>
          <p:nvPr/>
        </p:nvSpPr>
        <p:spPr>
          <a:xfrm>
            <a:off x="1772900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53af3a69b4_0_792"/>
          <p:cNvSpPr/>
          <p:nvPr/>
        </p:nvSpPr>
        <p:spPr>
          <a:xfrm>
            <a:off x="1772900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53af3a69b4_0_792"/>
          <p:cNvSpPr/>
          <p:nvPr/>
        </p:nvSpPr>
        <p:spPr>
          <a:xfrm>
            <a:off x="1772900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53af3a69b4_0_792"/>
          <p:cNvSpPr/>
          <p:nvPr/>
        </p:nvSpPr>
        <p:spPr>
          <a:xfrm>
            <a:off x="1772900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53af3a69b4_0_792"/>
          <p:cNvSpPr/>
          <p:nvPr/>
        </p:nvSpPr>
        <p:spPr>
          <a:xfrm>
            <a:off x="1772900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53af3a69b4_0_792"/>
          <p:cNvSpPr/>
          <p:nvPr/>
        </p:nvSpPr>
        <p:spPr>
          <a:xfrm>
            <a:off x="1772900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53af3a69b4_0_792"/>
          <p:cNvSpPr/>
          <p:nvPr/>
        </p:nvSpPr>
        <p:spPr>
          <a:xfrm>
            <a:off x="1253400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53af3a69b4_0_792"/>
          <p:cNvSpPr/>
          <p:nvPr/>
        </p:nvSpPr>
        <p:spPr>
          <a:xfrm>
            <a:off x="1772900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53af3a69b4_0_792"/>
          <p:cNvSpPr/>
          <p:nvPr/>
        </p:nvSpPr>
        <p:spPr>
          <a:xfrm>
            <a:off x="214425" y="103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53af3a69b4_0_792"/>
          <p:cNvSpPr/>
          <p:nvPr/>
        </p:nvSpPr>
        <p:spPr>
          <a:xfrm>
            <a:off x="214400" y="7003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53af3a69b4_0_792"/>
          <p:cNvSpPr/>
          <p:nvPr/>
        </p:nvSpPr>
        <p:spPr>
          <a:xfrm>
            <a:off x="214400" y="12972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53af3a69b4_0_792"/>
          <p:cNvSpPr/>
          <p:nvPr/>
        </p:nvSpPr>
        <p:spPr>
          <a:xfrm>
            <a:off x="214400" y="18941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53af3a69b4_0_792"/>
          <p:cNvSpPr/>
          <p:nvPr/>
        </p:nvSpPr>
        <p:spPr>
          <a:xfrm>
            <a:off x="214400" y="24910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53af3a69b4_0_792"/>
          <p:cNvSpPr/>
          <p:nvPr/>
        </p:nvSpPr>
        <p:spPr>
          <a:xfrm>
            <a:off x="214400" y="30879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53af3a69b4_0_792"/>
          <p:cNvSpPr/>
          <p:nvPr/>
        </p:nvSpPr>
        <p:spPr>
          <a:xfrm>
            <a:off x="214400" y="36477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53af3a69b4_0_792"/>
          <p:cNvSpPr/>
          <p:nvPr/>
        </p:nvSpPr>
        <p:spPr>
          <a:xfrm>
            <a:off x="214400" y="420748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53af3a69b4_0_792"/>
          <p:cNvSpPr/>
          <p:nvPr/>
        </p:nvSpPr>
        <p:spPr>
          <a:xfrm>
            <a:off x="733900" y="382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53af3a69b4_0_792"/>
          <p:cNvSpPr/>
          <p:nvPr/>
        </p:nvSpPr>
        <p:spPr>
          <a:xfrm>
            <a:off x="733900" y="9795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53af3a69b4_0_792"/>
          <p:cNvSpPr/>
          <p:nvPr/>
        </p:nvSpPr>
        <p:spPr>
          <a:xfrm>
            <a:off x="733900" y="15764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53af3a69b4_0_792"/>
          <p:cNvSpPr/>
          <p:nvPr/>
        </p:nvSpPr>
        <p:spPr>
          <a:xfrm>
            <a:off x="733900" y="21733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53af3a69b4_0_792"/>
          <p:cNvSpPr/>
          <p:nvPr/>
        </p:nvSpPr>
        <p:spPr>
          <a:xfrm>
            <a:off x="733900" y="27702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53af3a69b4_0_792"/>
          <p:cNvSpPr/>
          <p:nvPr/>
        </p:nvSpPr>
        <p:spPr>
          <a:xfrm>
            <a:off x="733900" y="33671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53af3a69b4_0_792"/>
          <p:cNvSpPr/>
          <p:nvPr/>
        </p:nvSpPr>
        <p:spPr>
          <a:xfrm>
            <a:off x="733900" y="392691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53af3a69b4_0_792"/>
          <p:cNvSpPr/>
          <p:nvPr/>
        </p:nvSpPr>
        <p:spPr>
          <a:xfrm>
            <a:off x="214400" y="4767238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53af3a69b4_0_792"/>
          <p:cNvSpPr/>
          <p:nvPr/>
        </p:nvSpPr>
        <p:spPr>
          <a:xfrm>
            <a:off x="733900" y="4486663"/>
            <a:ext cx="378900" cy="32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g53af3a69b4_0_792"/>
          <p:cNvCxnSpPr/>
          <p:nvPr/>
        </p:nvCxnSpPr>
        <p:spPr>
          <a:xfrm>
            <a:off x="3878925" y="2781150"/>
            <a:ext cx="3361200" cy="0"/>
          </a:xfrm>
          <a:prstGeom prst="straightConnector1">
            <a:avLst/>
          </a:prstGeom>
          <a:noFill/>
          <a:ln w="9525" cap="flat" cmpd="sng">
            <a:solidFill>
              <a:srgbClr val="B9D87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3" name="Google Shape;323;g53af3a69b4_0_792"/>
          <p:cNvSpPr txBox="1"/>
          <p:nvPr/>
        </p:nvSpPr>
        <p:spPr>
          <a:xfrm>
            <a:off x="559850" y="1302606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www.hexart.in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53af3a69b4_0_792"/>
          <p:cNvPicPr preferRelativeResize="0"/>
          <p:nvPr/>
        </p:nvPicPr>
        <p:blipFill rotWithShape="1">
          <a:blip r:embed="rId2">
            <a:alphaModFix/>
          </a:blip>
          <a:srcRect l="7510" t="20809" r="7431" b="18628"/>
          <a:stretch/>
        </p:blipFill>
        <p:spPr>
          <a:xfrm>
            <a:off x="570469" y="3633345"/>
            <a:ext cx="1145673" cy="32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53af3a69b4_0_792"/>
          <p:cNvPicPr preferRelativeResize="0"/>
          <p:nvPr/>
        </p:nvPicPr>
        <p:blipFill rotWithShape="1">
          <a:blip r:embed="rId3">
            <a:alphaModFix/>
          </a:blip>
          <a:srcRect l="19861" t="18103" r="19307" b="17724"/>
          <a:stretch/>
        </p:blipFill>
        <p:spPr>
          <a:xfrm>
            <a:off x="901770" y="4572177"/>
            <a:ext cx="483078" cy="36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53af3a69b4_0_792"/>
          <p:cNvPicPr preferRelativeResize="0"/>
          <p:nvPr/>
        </p:nvPicPr>
        <p:blipFill rotWithShape="1">
          <a:blip r:embed="rId4">
            <a:alphaModFix/>
          </a:blip>
          <a:srcRect l="6451" t="11076" r="5295" b="19990"/>
          <a:stretch/>
        </p:blipFill>
        <p:spPr>
          <a:xfrm>
            <a:off x="433614" y="2556215"/>
            <a:ext cx="1419414" cy="4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53af3a69b4_0_7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75" y="508352"/>
            <a:ext cx="2076703" cy="79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53af3a69b4_0_792"/>
          <p:cNvSpPr txBox="1"/>
          <p:nvPr/>
        </p:nvSpPr>
        <p:spPr>
          <a:xfrm>
            <a:off x="559825" y="2260688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Sponsored by</a:t>
            </a:r>
            <a:endParaRPr sz="8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3af3a69b4_0_792"/>
          <p:cNvSpPr txBox="1"/>
          <p:nvPr/>
        </p:nvSpPr>
        <p:spPr>
          <a:xfrm>
            <a:off x="559800" y="3322075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CSR Partner</a:t>
            </a:r>
            <a:endParaRPr sz="8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53af3a69b4_0_792"/>
          <p:cNvSpPr txBox="1"/>
          <p:nvPr/>
        </p:nvSpPr>
        <p:spPr>
          <a:xfrm>
            <a:off x="352363" y="4276700"/>
            <a:ext cx="1581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Implementation Partner</a:t>
            </a:r>
            <a:endParaRPr sz="8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g53af3a69b4_0_792"/>
          <p:cNvCxnSpPr/>
          <p:nvPr/>
        </p:nvCxnSpPr>
        <p:spPr>
          <a:xfrm>
            <a:off x="4467975" y="2782200"/>
            <a:ext cx="2183100" cy="0"/>
          </a:xfrm>
          <a:prstGeom prst="straightConnector1">
            <a:avLst/>
          </a:prstGeom>
          <a:noFill/>
          <a:ln w="76200" cap="flat" cmpd="sng">
            <a:solidFill>
              <a:srgbClr val="B9D87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g53af3a69b4_0_792"/>
          <p:cNvSpPr txBox="1"/>
          <p:nvPr/>
        </p:nvSpPr>
        <p:spPr>
          <a:xfrm>
            <a:off x="4300725" y="2334275"/>
            <a:ext cx="2517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0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53af3a69b4_0_792"/>
          <p:cNvSpPr/>
          <p:nvPr/>
        </p:nvSpPr>
        <p:spPr>
          <a:xfrm>
            <a:off x="7525440" y="0"/>
            <a:ext cx="378" cy="8071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53af3a69b4_0_792"/>
          <p:cNvSpPr/>
          <p:nvPr/>
        </p:nvSpPr>
        <p:spPr>
          <a:xfrm>
            <a:off x="7918920" y="1046880"/>
            <a:ext cx="1235520" cy="3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2">
            <a:alphaModFix/>
          </a:blip>
          <a:srcRect l="17829" t="14273" r="11504" b="20929"/>
          <a:stretch/>
        </p:blipFill>
        <p:spPr>
          <a:xfrm>
            <a:off x="8668850" y="44575"/>
            <a:ext cx="422372" cy="27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t="12163" b="12564"/>
          <a:stretch/>
        </p:blipFill>
        <p:spPr>
          <a:xfrm>
            <a:off x="39400" y="50650"/>
            <a:ext cx="782852" cy="2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0" name="Google Shape;350;p28"/>
          <p:cNvGrpSpPr/>
          <p:nvPr/>
        </p:nvGrpSpPr>
        <p:grpSpPr>
          <a:xfrm rot="-5400000" flipH="1">
            <a:off x="8782794" y="4842739"/>
            <a:ext cx="391627" cy="240707"/>
            <a:chOff x="8783950" y="4921900"/>
            <a:chExt cx="360150" cy="185975"/>
          </a:xfrm>
        </p:grpSpPr>
        <p:cxnSp>
          <p:nvCxnSpPr>
            <p:cNvPr id="351" name="Google Shape;351;p28"/>
            <p:cNvCxnSpPr/>
            <p:nvPr/>
          </p:nvCxnSpPr>
          <p:spPr>
            <a:xfrm>
              <a:off x="8884750" y="5013775"/>
              <a:ext cx="259200" cy="0"/>
            </a:xfrm>
            <a:prstGeom prst="straightConnector1">
              <a:avLst/>
            </a:prstGeom>
            <a:noFill/>
            <a:ln w="38100" cap="flat" cmpd="sng">
              <a:solidFill>
                <a:srgbClr val="B5C2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28"/>
            <p:cNvCxnSpPr/>
            <p:nvPr/>
          </p:nvCxnSpPr>
          <p:spPr>
            <a:xfrm>
              <a:off x="8931700" y="4963075"/>
              <a:ext cx="212400" cy="0"/>
            </a:xfrm>
            <a:prstGeom prst="straightConnector1">
              <a:avLst/>
            </a:prstGeom>
            <a:noFill/>
            <a:ln w="19050" cap="flat" cmpd="sng">
              <a:solidFill>
                <a:srgbClr val="B5C2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28"/>
            <p:cNvCxnSpPr/>
            <p:nvPr/>
          </p:nvCxnSpPr>
          <p:spPr>
            <a:xfrm>
              <a:off x="8828400" y="5064472"/>
              <a:ext cx="315600" cy="0"/>
            </a:xfrm>
            <a:prstGeom prst="straightConnector1">
              <a:avLst/>
            </a:prstGeom>
            <a:noFill/>
            <a:ln w="19050" cap="flat" cmpd="sng">
              <a:solidFill>
                <a:srgbClr val="B5C2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8"/>
            <p:cNvCxnSpPr/>
            <p:nvPr/>
          </p:nvCxnSpPr>
          <p:spPr>
            <a:xfrm>
              <a:off x="8991600" y="4921900"/>
              <a:ext cx="152400" cy="0"/>
            </a:xfrm>
            <a:prstGeom prst="straightConnector1">
              <a:avLst/>
            </a:prstGeom>
            <a:noFill/>
            <a:ln w="9525" cap="flat" cmpd="sng">
              <a:solidFill>
                <a:srgbClr val="B5C2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8"/>
            <p:cNvCxnSpPr/>
            <p:nvPr/>
          </p:nvCxnSpPr>
          <p:spPr>
            <a:xfrm>
              <a:off x="8783950" y="5107875"/>
              <a:ext cx="360000" cy="0"/>
            </a:xfrm>
            <a:prstGeom prst="straightConnector1">
              <a:avLst/>
            </a:prstGeom>
            <a:noFill/>
            <a:ln w="9525" cap="flat" cmpd="sng">
              <a:solidFill>
                <a:srgbClr val="B5C26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6" name="Google Shape;356;p28"/>
          <p:cNvSpPr/>
          <p:nvPr/>
        </p:nvSpPr>
        <p:spPr>
          <a:xfrm rot="-5400000">
            <a:off x="8712725" y="5039075"/>
            <a:ext cx="102900" cy="107100"/>
          </a:xfrm>
          <a:prstGeom prst="rtTriangle">
            <a:avLst/>
          </a:prstGeom>
          <a:solidFill>
            <a:srgbClr val="B5C2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BC6A9-FE05-0FE0-EAC2-8FF1E89941F2}"/>
              </a:ext>
            </a:extLst>
          </p:cNvPr>
          <p:cNvSpPr/>
          <p:nvPr/>
        </p:nvSpPr>
        <p:spPr>
          <a:xfrm>
            <a:off x="2300404" y="290017"/>
            <a:ext cx="65243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i="0" u="none" strike="noStrike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rimitive 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iagnosis 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i="0" u="none" strike="noStrike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 Respiratory Diseases</a:t>
            </a:r>
            <a:endParaRPr lang="en-IN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9FC6F-EECB-51B0-FD32-BB46483A18C4}"/>
              </a:ext>
            </a:extLst>
          </p:cNvPr>
          <p:cNvSpPr txBox="1"/>
          <p:nvPr/>
        </p:nvSpPr>
        <p:spPr>
          <a:xfrm>
            <a:off x="236147" y="2855534"/>
            <a:ext cx="2064257" cy="189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 JOEL SIKHA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BENAZEER SHAIK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SASANK NAKKA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GNANESH PAMOTI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9A2B9-7A79-7AE7-FEB2-BB43F93F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87" y="572164"/>
            <a:ext cx="5713942" cy="5138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15F3A-FCB9-24F9-D2CE-9ABBCED96F68}"/>
              </a:ext>
            </a:extLst>
          </p:cNvPr>
          <p:cNvSpPr txBox="1"/>
          <p:nvPr/>
        </p:nvSpPr>
        <p:spPr>
          <a:xfrm>
            <a:off x="850729" y="125824"/>
            <a:ext cx="258215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6D6B5-4E4B-3E4C-2136-DB6AA38DC4FD}"/>
              </a:ext>
            </a:extLst>
          </p:cNvPr>
          <p:cNvSpPr txBox="1"/>
          <p:nvPr/>
        </p:nvSpPr>
        <p:spPr>
          <a:xfrm>
            <a:off x="600074" y="1070377"/>
            <a:ext cx="8053037" cy="374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use of deep learning, particularly CNNs, for accurate respiratory disease classification from chest X-rays.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CNN architecture implementation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precise disease classification from X-ray patterns.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in model accuracy and loss through training and validation epochs.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further enhancements through integration with patient metadata and clinical history.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rigorous validation and collaboration for real-world deployment, paving the way for future research in early disease detection and treatment using advanced ML techniques.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3af3a69b4_0_106"/>
          <p:cNvSpPr/>
          <p:nvPr/>
        </p:nvSpPr>
        <p:spPr>
          <a:xfrm>
            <a:off x="0" y="0"/>
            <a:ext cx="2286600" cy="19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g53af3a69b4_0_106"/>
          <p:cNvCxnSpPr/>
          <p:nvPr/>
        </p:nvCxnSpPr>
        <p:spPr>
          <a:xfrm>
            <a:off x="3878925" y="2781150"/>
            <a:ext cx="3361200" cy="0"/>
          </a:xfrm>
          <a:prstGeom prst="straightConnector1">
            <a:avLst/>
          </a:prstGeom>
          <a:noFill/>
          <a:ln w="9525" cap="flat" cmpd="sng">
            <a:solidFill>
              <a:srgbClr val="B9D87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7" name="Google Shape;417;g53af3a69b4_0_106"/>
          <p:cNvSpPr txBox="1"/>
          <p:nvPr/>
        </p:nvSpPr>
        <p:spPr>
          <a:xfrm>
            <a:off x="559850" y="1302606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www.hexart.in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g53af3a69b4_0_106"/>
          <p:cNvPicPr preferRelativeResize="0"/>
          <p:nvPr/>
        </p:nvPicPr>
        <p:blipFill rotWithShape="1">
          <a:blip r:embed="rId3">
            <a:alphaModFix/>
          </a:blip>
          <a:srcRect l="7510" t="20809" r="7431" b="18628"/>
          <a:stretch/>
        </p:blipFill>
        <p:spPr>
          <a:xfrm>
            <a:off x="570469" y="3633345"/>
            <a:ext cx="1145673" cy="32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53af3a69b4_0_106"/>
          <p:cNvPicPr preferRelativeResize="0"/>
          <p:nvPr/>
        </p:nvPicPr>
        <p:blipFill rotWithShape="1">
          <a:blip r:embed="rId4">
            <a:alphaModFix/>
          </a:blip>
          <a:srcRect l="19861" t="18103" r="19307" b="17724"/>
          <a:stretch/>
        </p:blipFill>
        <p:spPr>
          <a:xfrm>
            <a:off x="901770" y="4572177"/>
            <a:ext cx="483078" cy="36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53af3a69b4_0_106"/>
          <p:cNvPicPr preferRelativeResize="0"/>
          <p:nvPr/>
        </p:nvPicPr>
        <p:blipFill rotWithShape="1">
          <a:blip r:embed="rId5">
            <a:alphaModFix/>
          </a:blip>
          <a:srcRect l="6451" t="11076" r="5295" b="19990"/>
          <a:stretch/>
        </p:blipFill>
        <p:spPr>
          <a:xfrm>
            <a:off x="433614" y="2556215"/>
            <a:ext cx="1419414" cy="4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53af3a69b4_0_1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975" y="508352"/>
            <a:ext cx="2076703" cy="79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53af3a69b4_0_106"/>
          <p:cNvSpPr txBox="1"/>
          <p:nvPr/>
        </p:nvSpPr>
        <p:spPr>
          <a:xfrm>
            <a:off x="559825" y="2260688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Sponsored by</a:t>
            </a:r>
            <a:endParaRPr sz="8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53af3a69b4_0_106"/>
          <p:cNvSpPr txBox="1"/>
          <p:nvPr/>
        </p:nvSpPr>
        <p:spPr>
          <a:xfrm>
            <a:off x="559800" y="3322075"/>
            <a:ext cx="116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CSR Partner</a:t>
            </a:r>
            <a:endParaRPr sz="8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53af3a69b4_0_106"/>
          <p:cNvSpPr txBox="1"/>
          <p:nvPr/>
        </p:nvSpPr>
        <p:spPr>
          <a:xfrm>
            <a:off x="352363" y="4276700"/>
            <a:ext cx="1581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Implementation Partner</a:t>
            </a:r>
            <a:endParaRPr sz="800" b="0" i="0" u="none" strike="noStrike" cap="none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53af3a69b4_0_106"/>
          <p:cNvCxnSpPr/>
          <p:nvPr/>
        </p:nvCxnSpPr>
        <p:spPr>
          <a:xfrm>
            <a:off x="4467975" y="2782200"/>
            <a:ext cx="2183100" cy="0"/>
          </a:xfrm>
          <a:prstGeom prst="straightConnector1">
            <a:avLst/>
          </a:prstGeom>
          <a:noFill/>
          <a:ln w="76200" cap="flat" cmpd="sng">
            <a:solidFill>
              <a:srgbClr val="B9D87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" name="Google Shape;426;g53af3a69b4_0_106"/>
          <p:cNvSpPr txBox="1"/>
          <p:nvPr/>
        </p:nvSpPr>
        <p:spPr>
          <a:xfrm>
            <a:off x="4300725" y="2334275"/>
            <a:ext cx="2517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98B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000" b="0" i="0" u="none" strike="noStrike" cap="none" dirty="0">
              <a:solidFill>
                <a:srgbClr val="0098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53af3a69b4_0_106"/>
          <p:cNvSpPr/>
          <p:nvPr/>
        </p:nvSpPr>
        <p:spPr>
          <a:xfrm>
            <a:off x="7525440" y="0"/>
            <a:ext cx="378" cy="8071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53af3a69b4_0_106"/>
          <p:cNvSpPr/>
          <p:nvPr/>
        </p:nvSpPr>
        <p:spPr>
          <a:xfrm>
            <a:off x="7918920" y="1046880"/>
            <a:ext cx="1235520" cy="3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BB7AA-9F57-9358-BDC5-B9EEF6F62BB5}"/>
              </a:ext>
            </a:extLst>
          </p:cNvPr>
          <p:cNvSpPr txBox="1"/>
          <p:nvPr/>
        </p:nvSpPr>
        <p:spPr>
          <a:xfrm>
            <a:off x="552450" y="853376"/>
            <a:ext cx="5454731" cy="3766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mortality from lung diseases in India prompts the need for early diagnosis.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methods, notably in rural areas, have limitations.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develop a deep learning model for accurate lung disease diagnosis.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improve efficiency and accuracy in detecting abnormalities. Benefits include addressing healthcare disparities in rural areas and enabling early detection for better outcomes.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C84A-8A97-5884-FB50-26E333F4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181" y="1242598"/>
            <a:ext cx="3105150" cy="2181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40145-AD11-F685-AB3B-1F266AE4C148}"/>
              </a:ext>
            </a:extLst>
          </p:cNvPr>
          <p:cNvSpPr txBox="1"/>
          <p:nvPr/>
        </p:nvSpPr>
        <p:spPr>
          <a:xfrm>
            <a:off x="1081148" y="104530"/>
            <a:ext cx="229097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3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C74CFF-F5B4-4B44-940F-489B188E3881}"/>
              </a:ext>
            </a:extLst>
          </p:cNvPr>
          <p:cNvSpPr txBox="1"/>
          <p:nvPr/>
        </p:nvSpPr>
        <p:spPr>
          <a:xfrm>
            <a:off x="619125" y="1087841"/>
            <a:ext cx="7682633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timely and accurate detection of lung diseases using Machine Learning (ML).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a dataset of chest X-ray images, advanced ML algorithms, specifically Convolutional Neural Networks (CNNs), analyze patterns for predictive modeling.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revolutionize healthcare technology, making lung disease prediction more accessible and efficient.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Seeks to contribute to early intervention and improved management of respiratory conditions by combining ML and IoT technologies.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A9805-A889-E022-517B-CCDDEDD6789D}"/>
              </a:ext>
            </a:extLst>
          </p:cNvPr>
          <p:cNvSpPr txBox="1"/>
          <p:nvPr/>
        </p:nvSpPr>
        <p:spPr>
          <a:xfrm>
            <a:off x="808748" y="97904"/>
            <a:ext cx="258215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C8EC2-D823-2676-6DF5-4AF1BEFEFA3F}"/>
              </a:ext>
            </a:extLst>
          </p:cNvPr>
          <p:cNvSpPr txBox="1"/>
          <p:nvPr/>
        </p:nvSpPr>
        <p:spPr>
          <a:xfrm>
            <a:off x="928360" y="121816"/>
            <a:ext cx="370330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E14BC-2BCC-2864-20A7-867A18D3D74E}"/>
              </a:ext>
            </a:extLst>
          </p:cNvPr>
          <p:cNvSpPr txBox="1"/>
          <p:nvPr/>
        </p:nvSpPr>
        <p:spPr>
          <a:xfrm>
            <a:off x="600074" y="1073552"/>
            <a:ext cx="7773905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Current methodologies only classify a single disease per X-ray, restricting diagnostic potential.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Misdiagnosis: Lack of multi-class classification increases the likelihood of erroneous results and delays appropriate treatment.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Narrow Focus: Existing models predominantly target TB or pneumonia, overlooking the need for comprehensive multi-disease diagnosis.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Impact: Suboptimal methodologies hinder patient care by impeding timely and accurate diagnosis, highlighting the necessity for advancements in X-ray classification.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CBC46-8389-66BB-BAB7-D7A1E8F5B30C}"/>
              </a:ext>
            </a:extLst>
          </p:cNvPr>
          <p:cNvSpPr txBox="1"/>
          <p:nvPr/>
        </p:nvSpPr>
        <p:spPr>
          <a:xfrm>
            <a:off x="948451" y="97904"/>
            <a:ext cx="29419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C99B8-DFB5-10B3-D995-15DFA3110D6C}"/>
              </a:ext>
            </a:extLst>
          </p:cNvPr>
          <p:cNvSpPr txBox="1"/>
          <p:nvPr/>
        </p:nvSpPr>
        <p:spPr>
          <a:xfrm>
            <a:off x="606425" y="787078"/>
            <a:ext cx="4482497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mortality from lung diseases in India prompts the need for early diagnosis.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methods, notably in rural areas, have limitations.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develop a deep learning model for accurate lung disease diagnosis.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improve efficiency and accuracy in detecting abnormalities. Benefits include addressing healthcare disparities in rural areas and enabling early detection for better outcomes.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DEE5-0E2F-ED4E-7180-3AE02CEB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22" y="1597874"/>
            <a:ext cx="1888429" cy="1947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772D1-0FA3-193A-DD72-D857AF07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15" y="3037408"/>
            <a:ext cx="1841082" cy="1860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E823B-5A91-ECDF-9AC7-3BFF457A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815" y="333021"/>
            <a:ext cx="1832224" cy="18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35C7E-D0D5-3F08-A3FA-6DEBFF3BFE91}"/>
              </a:ext>
            </a:extLst>
          </p:cNvPr>
          <p:cNvSpPr txBox="1"/>
          <p:nvPr/>
        </p:nvSpPr>
        <p:spPr>
          <a:xfrm>
            <a:off x="1003656" y="129024"/>
            <a:ext cx="183303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8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6BAE009-C33B-B016-5C4C-6C796F5B6B86}"/>
              </a:ext>
            </a:extLst>
          </p:cNvPr>
          <p:cNvSpPr/>
          <p:nvPr/>
        </p:nvSpPr>
        <p:spPr>
          <a:xfrm>
            <a:off x="529209" y="1493579"/>
            <a:ext cx="1445577" cy="836757"/>
          </a:xfrm>
          <a:prstGeom prst="parallelogram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X-Ray Images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12D71-08EA-6D14-5817-CA2398D41ECB}"/>
              </a:ext>
            </a:extLst>
          </p:cNvPr>
          <p:cNvSpPr/>
          <p:nvPr/>
        </p:nvSpPr>
        <p:spPr>
          <a:xfrm>
            <a:off x="2254647" y="1493580"/>
            <a:ext cx="1263473" cy="8367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A1FDC-DA2E-C004-93D3-E9B53FD27440}"/>
              </a:ext>
            </a:extLst>
          </p:cNvPr>
          <p:cNvSpPr/>
          <p:nvPr/>
        </p:nvSpPr>
        <p:spPr>
          <a:xfrm>
            <a:off x="3887210" y="1493578"/>
            <a:ext cx="1263473" cy="8367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77F5B-8BB8-6BF1-1BBB-104A887A6B7B}"/>
              </a:ext>
            </a:extLst>
          </p:cNvPr>
          <p:cNvSpPr/>
          <p:nvPr/>
        </p:nvSpPr>
        <p:spPr>
          <a:xfrm>
            <a:off x="7345080" y="1493577"/>
            <a:ext cx="1263473" cy="8367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using CNN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CD4A1-301C-09A9-77F2-4A60D46A9973}"/>
              </a:ext>
            </a:extLst>
          </p:cNvPr>
          <p:cNvSpPr/>
          <p:nvPr/>
        </p:nvSpPr>
        <p:spPr>
          <a:xfrm>
            <a:off x="7345080" y="3156320"/>
            <a:ext cx="1263473" cy="8367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Classifer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4FCF0-6919-ED54-B956-536A2C0C98C0}"/>
              </a:ext>
            </a:extLst>
          </p:cNvPr>
          <p:cNvSpPr/>
          <p:nvPr/>
        </p:nvSpPr>
        <p:spPr>
          <a:xfrm>
            <a:off x="4814890" y="3158257"/>
            <a:ext cx="1263473" cy="83675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Model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84870-ADA0-C75D-5CB2-BE8AC0311259}"/>
              </a:ext>
            </a:extLst>
          </p:cNvPr>
          <p:cNvSpPr/>
          <p:nvPr/>
        </p:nvSpPr>
        <p:spPr>
          <a:xfrm>
            <a:off x="2619717" y="3158258"/>
            <a:ext cx="1263473" cy="8367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Results</a:t>
            </a:r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85B06-D8D1-2F98-3815-FF01459A5038}"/>
              </a:ext>
            </a:extLst>
          </p:cNvPr>
          <p:cNvSpPr/>
          <p:nvPr/>
        </p:nvSpPr>
        <p:spPr>
          <a:xfrm>
            <a:off x="401367" y="3158258"/>
            <a:ext cx="1550172" cy="834819"/>
          </a:xfrm>
          <a:prstGeom prst="parallelogram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or TB or Pneumonia</a:t>
            </a:r>
            <a:endParaRPr lang="en-IN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2C0DB65C-A050-76CE-3449-C6CCBEE16055}"/>
              </a:ext>
            </a:extLst>
          </p:cNvPr>
          <p:cNvSpPr/>
          <p:nvPr/>
        </p:nvSpPr>
        <p:spPr>
          <a:xfrm>
            <a:off x="5375637" y="1114215"/>
            <a:ext cx="1754771" cy="1587859"/>
          </a:xfrm>
          <a:prstGeom prst="diamond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&amp; Testing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4C287-34AB-4C0F-18AE-4980A52AA017}"/>
              </a:ext>
            </a:extLst>
          </p:cNvPr>
          <p:cNvCxnSpPr>
            <a:stCxn id="3" idx="2"/>
            <a:endCxn id="4" idx="1"/>
          </p:cNvCxnSpPr>
          <p:nvPr/>
        </p:nvCxnSpPr>
        <p:spPr>
          <a:xfrm>
            <a:off x="1870191" y="1911958"/>
            <a:ext cx="384456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C1C61-4872-4470-CC10-A3BFD45F6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518120" y="1911956"/>
            <a:ext cx="369090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6796DA-4ED4-0A9C-0C3E-59AC97216B8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150683" y="1908145"/>
            <a:ext cx="224954" cy="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F51B88-0CE4-3A99-48EE-E9EECB8C3E7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7130408" y="1908145"/>
            <a:ext cx="214672" cy="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4A3FAB-9D44-3D88-BB7C-D52DBD7D57B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976817" y="2330334"/>
            <a:ext cx="0" cy="82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A05A6B-C037-30BA-6757-5F4EA3A26C3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6078363" y="3574699"/>
            <a:ext cx="1266717" cy="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5E8BFB-7BB2-AA5C-3194-CFA5176DB86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3883190" y="3576635"/>
            <a:ext cx="931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851B06-E461-18A1-ADB6-C48E1E90903A}"/>
              </a:ext>
            </a:extLst>
          </p:cNvPr>
          <p:cNvCxnSpPr>
            <a:cxnSpLocks/>
            <a:stCxn id="10" idx="1"/>
            <a:endCxn id="11" idx="2"/>
          </p:cNvCxnSpPr>
          <p:nvPr/>
        </p:nvCxnSpPr>
        <p:spPr>
          <a:xfrm flipH="1" flipV="1">
            <a:off x="1847187" y="3575668"/>
            <a:ext cx="772530" cy="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9D0F5-0B84-032F-C687-983C7DDC46B0}"/>
              </a:ext>
            </a:extLst>
          </p:cNvPr>
          <p:cNvCxnSpPr>
            <a:stCxn id="3" idx="2"/>
            <a:endCxn id="4" idx="1"/>
          </p:cNvCxnSpPr>
          <p:nvPr/>
        </p:nvCxnSpPr>
        <p:spPr>
          <a:xfrm>
            <a:off x="1870191" y="1911958"/>
            <a:ext cx="38445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2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86169-1A40-D4C3-2663-7058EE211973}"/>
              </a:ext>
            </a:extLst>
          </p:cNvPr>
          <p:cNvSpPr txBox="1"/>
          <p:nvPr/>
        </p:nvSpPr>
        <p:spPr>
          <a:xfrm>
            <a:off x="1058420" y="137038"/>
            <a:ext cx="196831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5357D-0855-C83F-CADD-53C0AE1A444A}"/>
              </a:ext>
            </a:extLst>
          </p:cNvPr>
          <p:cNvSpPr txBox="1"/>
          <p:nvPr/>
        </p:nvSpPr>
        <p:spPr>
          <a:xfrm>
            <a:off x="523874" y="778780"/>
            <a:ext cx="4317633" cy="436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Frameworks: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 (cv2)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Manipulation and Analysis: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NumPy, Pandas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Matplotlib, Seaborn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C6B07-4C99-57CA-A580-E8B9C442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497" y="571843"/>
            <a:ext cx="2283489" cy="1284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6AC6FB-F693-93BF-CFCD-93F268E8D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976" y="1883669"/>
            <a:ext cx="2193010" cy="1403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4E38F-4167-3530-3206-CBE0DAA3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46" y="3506399"/>
            <a:ext cx="1155625" cy="1339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7FBD76-1587-2069-941F-96A0608A9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693" y="2259448"/>
            <a:ext cx="2153804" cy="6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12829-CDA3-F3BA-5597-9EE11B162747}"/>
              </a:ext>
            </a:extLst>
          </p:cNvPr>
          <p:cNvSpPr txBox="1"/>
          <p:nvPr/>
        </p:nvSpPr>
        <p:spPr>
          <a:xfrm>
            <a:off x="1107280" y="137038"/>
            <a:ext cx="226413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FB7D9-4905-1AA6-7761-F79DC0428D51}"/>
              </a:ext>
            </a:extLst>
          </p:cNvPr>
          <p:cNvSpPr txBox="1"/>
          <p:nvPr/>
        </p:nvSpPr>
        <p:spPr>
          <a:xfrm>
            <a:off x="606425" y="1118725"/>
            <a:ext cx="8258441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Disease Classification: Incorporate additional diseases beyond TB, pneumonia, and normal health, enhancing the model's diagnostic capabilities.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Accessibility: Develop a user-friendly web interface by enabling direct submission of X-ray images to facilitate easy access to the diagnostic model for healthcare professionals and patients.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IoT Devices: Incorporate IoT devices for seamless data collection and real-time monitoring, enhancing the model's adaptability and responsiveness.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Efficiency: Continuously refine the model's algorithms and workflows to optimize diagnostic accuracy and efficiency, ensuring timely and reliable results.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9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E0E1CC-87DD-56B8-7B20-117C7E157D43}"/>
              </a:ext>
            </a:extLst>
          </p:cNvPr>
          <p:cNvSpPr txBox="1"/>
          <p:nvPr/>
        </p:nvSpPr>
        <p:spPr>
          <a:xfrm>
            <a:off x="982317" y="97904"/>
            <a:ext cx="16281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Results</a:t>
            </a:r>
            <a:endParaRPr lang="en-IN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1D4E6-1A69-05C9-A359-6302A46C5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36"/>
          <a:stretch/>
        </p:blipFill>
        <p:spPr>
          <a:xfrm>
            <a:off x="6951210" y="783216"/>
            <a:ext cx="1602508" cy="1580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973320-3D15-026C-031F-19C6E0A4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4" t="3814" r="7581" b="54670"/>
          <a:stretch/>
        </p:blipFill>
        <p:spPr>
          <a:xfrm>
            <a:off x="584364" y="894344"/>
            <a:ext cx="1441477" cy="1447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744AAC-18EA-B0D4-8705-5A7F0BFF3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1" t="54069" r="6977" b="4868"/>
          <a:stretch/>
        </p:blipFill>
        <p:spPr>
          <a:xfrm>
            <a:off x="2288449" y="894344"/>
            <a:ext cx="1441477" cy="1415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74171C-8425-9018-8DFF-5EF569FE2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66"/>
          <a:stretch/>
        </p:blipFill>
        <p:spPr>
          <a:xfrm>
            <a:off x="5069956" y="783216"/>
            <a:ext cx="1692545" cy="1603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823D0F-4657-8DC9-94BE-C5DF3B290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16"/>
          <a:stretch/>
        </p:blipFill>
        <p:spPr>
          <a:xfrm>
            <a:off x="5092551" y="2601976"/>
            <a:ext cx="1669950" cy="16658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4FA58C-90FD-8CD6-AD2D-CB122E6F4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51527"/>
          <a:stretch/>
        </p:blipFill>
        <p:spPr>
          <a:xfrm>
            <a:off x="6951210" y="2631194"/>
            <a:ext cx="1606221" cy="1580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72598B-B2C9-F13D-4B22-66656B4E2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27" t="55726" r="6198" b="2774"/>
          <a:stretch/>
        </p:blipFill>
        <p:spPr>
          <a:xfrm>
            <a:off x="609318" y="2690887"/>
            <a:ext cx="1416523" cy="14893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313152-38D0-C91C-8736-7A6FCE8B1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0" t="3256" r="3111" b="54323"/>
          <a:stretch/>
        </p:blipFill>
        <p:spPr>
          <a:xfrm>
            <a:off x="2288448" y="2714479"/>
            <a:ext cx="1441477" cy="1465732"/>
          </a:xfrm>
          <a:prstGeom prst="rect">
            <a:avLst/>
          </a:prstGeom>
        </p:spPr>
      </p:pic>
      <p:pic>
        <p:nvPicPr>
          <p:cNvPr id="21" name="Graphic 20" descr="Chevron arrows">
            <a:extLst>
              <a:ext uri="{FF2B5EF4-FFF2-40B4-BE49-F238E27FC236}">
                <a16:creationId xmlns:a16="http://schemas.microsoft.com/office/drawing/2014/main" id="{0C7CE24E-36F6-5D2C-98FF-8D07B6936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5751" y="2098118"/>
            <a:ext cx="708991" cy="70899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8A3D4AA-3886-0C01-04F6-3B44FE9BBF27}"/>
              </a:ext>
            </a:extLst>
          </p:cNvPr>
          <p:cNvSpPr/>
          <p:nvPr/>
        </p:nvSpPr>
        <p:spPr>
          <a:xfrm>
            <a:off x="1381008" y="4356060"/>
            <a:ext cx="162817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X-RAYS</a:t>
            </a:r>
            <a:endParaRPr lang="en-IN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162C4-5F7C-7232-B437-4373F3861953}"/>
              </a:ext>
            </a:extLst>
          </p:cNvPr>
          <p:cNvSpPr txBox="1"/>
          <p:nvPr/>
        </p:nvSpPr>
        <p:spPr>
          <a:xfrm>
            <a:off x="5620018" y="4356061"/>
            <a:ext cx="2933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Diagnosed Respiratory Diseases</a:t>
            </a:r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32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572</Words>
  <Application>Microsoft Office PowerPoint</Application>
  <PresentationFormat>On-screen Show (16:9)</PresentationFormat>
  <Paragraphs>68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GUPTA</dc:creator>
  <cp:lastModifiedBy>Sasank Nakka</cp:lastModifiedBy>
  <cp:revision>15</cp:revision>
  <dcterms:created xsi:type="dcterms:W3CDTF">2020-09-14T08:09:03Z</dcterms:created>
  <dcterms:modified xsi:type="dcterms:W3CDTF">2024-02-07T07:09:48Z</dcterms:modified>
</cp:coreProperties>
</file>